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2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02FD0E-B756-4F23-B75D-26B3629C5878}" type="datetimeFigureOut">
              <a:rPr lang="en-GB" smtClean="0"/>
              <a:t>07/05/2024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8C5DF9-4F53-41C8-8E5F-BB5C4A6379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2389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Backdrop 1 – The Alien Council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8C5DF9-4F53-41C8-8E5F-BB5C4A63798F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40729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Backdrop 1 – The Alien Council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8C5DF9-4F53-41C8-8E5F-BB5C4A63798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67714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Backdrop 7 – Nativity Scene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8C5DF9-4F53-41C8-8E5F-BB5C4A63798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34343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Backdrop 1 – The Alien Council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8C5DF9-4F53-41C8-8E5F-BB5C4A63798F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30247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Backdrop 8 – Merry Christmas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8C5DF9-4F53-41C8-8E5F-BB5C4A63798F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84590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Backdrop 2 – Living Room #1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8C5DF9-4F53-41C8-8E5F-BB5C4A63798F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2016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Backdrop 1 – The Alien Council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8C5DF9-4F53-41C8-8E5F-BB5C4A63798F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24176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Backdrop 3 – Living Room #2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8C5DF9-4F53-41C8-8E5F-BB5C4A63798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32510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Backdrop 4 – Christmas Shop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8C5DF9-4F53-41C8-8E5F-BB5C4A63798F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48943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Backdrop 1 – The Alien Council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8C5DF9-4F53-41C8-8E5F-BB5C4A63798F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47372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Backdrop 5 – Living Room #3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8C5DF9-4F53-41C8-8E5F-BB5C4A63798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99792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Backdrop 1 – The Alien Council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8C5DF9-4F53-41C8-8E5F-BB5C4A63798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45306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Backdrop 6 – Christmas Dinner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8C5DF9-4F53-41C8-8E5F-BB5C4A63798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71212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FEC594-E613-F01B-6949-BBDA20025F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A4FBE1-2231-FDE7-0749-B95C235614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FC16F7-69E5-4B90-9E88-FD8B878A01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F6388-73BA-49E2-930A-920B68516B52}" type="datetimeFigureOut">
              <a:rPr lang="en-GB" smtClean="0"/>
              <a:t>07/05/2024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907ADD-D966-461E-B9A8-172E0E6D0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565DCF-E34C-7875-E9B0-B766E536E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919A5-EEC3-4091-9291-22EC587CFE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0702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5C1D43-3DC8-0D23-BB93-3DC7D317A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877D69-12C6-DA5C-3B74-FD91FEB2FF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B0C751-C032-C1CB-5139-886141CAA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F6388-73BA-49E2-930A-920B68516B52}" type="datetimeFigureOut">
              <a:rPr lang="en-GB" smtClean="0"/>
              <a:t>07/05/2024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277B1D-BD4C-16C3-35F5-7704216A28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6418F5-7940-0FC0-0582-BAB266A57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919A5-EEC3-4091-9291-22EC587CFE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61990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C67650-96BA-57F3-C964-1CB6043AB1B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72B044-6EFD-F8C7-1A19-82446A4BF2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6F2769-15E5-640F-2ED6-23234A3E9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F6388-73BA-49E2-930A-920B68516B52}" type="datetimeFigureOut">
              <a:rPr lang="en-GB" smtClean="0"/>
              <a:t>07/05/2024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CE58C8-7E9E-A7B0-C4FC-3454D5132E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97F71F-825C-B28A-CD2B-4C42F6605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919A5-EEC3-4091-9291-22EC587CFE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8478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F421B-330D-67F1-9920-28F278466C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A76BEB-E7C0-304F-D8F6-0DD61C5314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982596-08AF-E371-E28B-B2C883E0D0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F6388-73BA-49E2-930A-920B68516B52}" type="datetimeFigureOut">
              <a:rPr lang="en-GB" smtClean="0"/>
              <a:t>07/05/2024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D6B012-5BF1-CC57-AAA5-80C1685F5D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1B58D8-518B-4F46-21D3-CEA76268F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919A5-EEC3-4091-9291-22EC587CFE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7241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B2D3D-14BE-1AFB-EDF0-9278593F3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834A0A-C3F7-AEEB-BDE6-8286E768F2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25EBF3-BE3C-BA6B-9D7B-0E58763CF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F6388-73BA-49E2-930A-920B68516B52}" type="datetimeFigureOut">
              <a:rPr lang="en-GB" smtClean="0"/>
              <a:t>07/05/2024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942BCC-B999-EB53-4EEE-2E7A8E4BC5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E3C6CE-5057-A59B-8F4A-2AFE9F941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919A5-EEC3-4091-9291-22EC587CFE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2779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4CC9B1-AD6D-70FC-9372-EE8209238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624AE2-5113-261E-CCEB-54A8C2F697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DB1B76-31C1-D1B9-E56C-ECB6F201A3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0899DC-9054-22A2-C5AA-AC6FCB22E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F6388-73BA-49E2-930A-920B68516B52}" type="datetimeFigureOut">
              <a:rPr lang="en-GB" smtClean="0"/>
              <a:t>07/05/2024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CC9214-893E-1D4C-3D3A-29BE3B154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3EEA5C-FFB0-F389-0D2F-CFAF6528E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919A5-EEC3-4091-9291-22EC587CFE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0682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3E5DB0-2698-095F-1DDE-2DD2C547E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7D70BE-16EE-CEEB-B76E-42590AA6C0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5ED496-A7C9-4C52-1EE3-D3F2ED0E0C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0F636A-582A-052A-A1B5-D304F9232E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303F23-DF5D-771E-53AF-B12F302790F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9023BCA-2E48-62C3-83AC-F88F52C3D9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F6388-73BA-49E2-930A-920B68516B52}" type="datetimeFigureOut">
              <a:rPr lang="en-GB" smtClean="0"/>
              <a:t>07/05/2024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17C2872-3B0D-405C-CF28-6C7437AC22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C217628-18C0-2C20-A86C-D31659EE1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919A5-EEC3-4091-9291-22EC587CFE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9262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DD2E37-67C5-3FC9-F66D-DD5436D93F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19489D-E26B-2DFF-5978-1FF0AD936C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F6388-73BA-49E2-930A-920B68516B52}" type="datetimeFigureOut">
              <a:rPr lang="en-GB" smtClean="0"/>
              <a:t>07/05/2024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11D901-09D6-2478-098E-8B77974B7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DC55D6-A26E-4288-9A03-36C2CED31C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919A5-EEC3-4091-9291-22EC587CFE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7000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4227B47-1E75-8894-7F60-7FB8E4EC7C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F6388-73BA-49E2-930A-920B68516B52}" type="datetimeFigureOut">
              <a:rPr lang="en-GB" smtClean="0"/>
              <a:t>07/05/2024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FB6EA4-379A-9471-CDAF-23CDB7820D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57F349-3CC4-F13A-F1A2-793D21451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919A5-EEC3-4091-9291-22EC587CFE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5178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BC7617-FCDC-9439-9AE0-9F69C018D4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E58CBF-B0DC-A7F0-06EF-BF6BE1D929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0A15AD-15C3-303F-A091-C32741C829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EB5722-F3D8-6E1B-C13B-22B2D3FD4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F6388-73BA-49E2-930A-920B68516B52}" type="datetimeFigureOut">
              <a:rPr lang="en-GB" smtClean="0"/>
              <a:t>07/05/2024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DCF09B-A589-B09F-BD5F-E0B796C11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BD4F11-099F-18A5-6401-379EDB45AF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919A5-EEC3-4091-9291-22EC587CFE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3450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8E10A8-7857-00D1-AA2D-7B3A5FE4A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39BCBD0-F4DD-A42A-4E13-11C6125C83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4FA49D-EC42-BB33-EA9A-E6ACD2BD4F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5642D1-1CBD-99D0-7501-4BF8D4731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F6388-73BA-49E2-930A-920B68516B52}" type="datetimeFigureOut">
              <a:rPr lang="en-GB" smtClean="0"/>
              <a:t>07/05/2024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4366DD-70E0-C95C-CDEC-9C6404DE49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F9EC44-2BE9-1974-564E-F743313ED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919A5-EEC3-4091-9291-22EC587CFE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6785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5E0F05D-E591-8EF7-B036-016BEEA22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7DEF45-6492-E84E-C6DF-EE2DEF2D2F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EFF097-1308-00A4-4C91-B357CEB545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21F6388-73BA-49E2-930A-920B68516B52}" type="datetimeFigureOut">
              <a:rPr lang="en-GB" smtClean="0"/>
              <a:t>07/05/2024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E17F41-4596-0FEA-6616-41B9DD6CC8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EB57F5-2560-3A6F-1CD0-7C00EA0CB4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55919A5-EEC3-4091-9291-22EC587CFE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073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pace station with a purple background&#10;&#10;Description automatically generated with medium confidence">
            <a:extLst>
              <a:ext uri="{FF2B5EF4-FFF2-40B4-BE49-F238E27FC236}">
                <a16:creationId xmlns:a16="http://schemas.microsoft.com/office/drawing/2014/main" id="{C5AC0DA7-2DC4-51A6-0998-0ADDC2C890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9566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pace station with a purple background&#10;&#10;Description automatically generated with medium confidence">
            <a:extLst>
              <a:ext uri="{FF2B5EF4-FFF2-40B4-BE49-F238E27FC236}">
                <a16:creationId xmlns:a16="http://schemas.microsoft.com/office/drawing/2014/main" id="{170E4C6C-A3D7-C943-713A-49DBFAB764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4268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landscape with a castle and palm trees&#10;&#10;Description automatically generated">
            <a:extLst>
              <a:ext uri="{FF2B5EF4-FFF2-40B4-BE49-F238E27FC236}">
                <a16:creationId xmlns:a16="http://schemas.microsoft.com/office/drawing/2014/main" id="{A6815136-387C-F325-A0B7-F8643F05CB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2804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pace station with a purple background&#10;&#10;Description automatically generated with medium confidence">
            <a:extLst>
              <a:ext uri="{FF2B5EF4-FFF2-40B4-BE49-F238E27FC236}">
                <a16:creationId xmlns:a16="http://schemas.microsoft.com/office/drawing/2014/main" id="{ABACC12A-052C-4191-DFEA-9542245A99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3000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cartoon monsters&#10;&#10;Description automatically generated">
            <a:extLst>
              <a:ext uri="{FF2B5EF4-FFF2-40B4-BE49-F238E27FC236}">
                <a16:creationId xmlns:a16="http://schemas.microsoft.com/office/drawing/2014/main" id="{EA482C68-CA22-38A8-7A5F-56472598B2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066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fireplace with stockings and a lamp">
            <a:extLst>
              <a:ext uri="{FF2B5EF4-FFF2-40B4-BE49-F238E27FC236}">
                <a16:creationId xmlns:a16="http://schemas.microsoft.com/office/drawing/2014/main" id="{8813F65E-88F0-CA15-17A2-6B1E270DD6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050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pace station with a purple background&#10;&#10;Description automatically generated with medium confidence">
            <a:extLst>
              <a:ext uri="{FF2B5EF4-FFF2-40B4-BE49-F238E27FC236}">
                <a16:creationId xmlns:a16="http://schemas.microsoft.com/office/drawing/2014/main" id="{4FFA1945-3F48-1C31-5A28-A4BCE48A09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884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room with a fireplace and christmas decorations&#10;&#10;Description automatically generated">
            <a:extLst>
              <a:ext uri="{FF2B5EF4-FFF2-40B4-BE49-F238E27FC236}">
                <a16:creationId xmlns:a16="http://schemas.microsoft.com/office/drawing/2014/main" id="{44CDB6E7-1D8C-AB8E-9DE8-B1A8FE3F19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9696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tore with christmas decorations&#10;&#10;Description automatically generated">
            <a:extLst>
              <a:ext uri="{FF2B5EF4-FFF2-40B4-BE49-F238E27FC236}">
                <a16:creationId xmlns:a16="http://schemas.microsoft.com/office/drawing/2014/main" id="{FE59BC78-838A-D75E-C501-319693CA0C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5144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pace station with a purple background&#10;&#10;Description automatically generated with medium confidence">
            <a:extLst>
              <a:ext uri="{FF2B5EF4-FFF2-40B4-BE49-F238E27FC236}">
                <a16:creationId xmlns:a16="http://schemas.microsoft.com/office/drawing/2014/main" id="{820A78B1-26F3-08F1-0131-24A95E9AF2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5232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living room with a fireplace and a tv&#10;&#10;Description automatically generated">
            <a:extLst>
              <a:ext uri="{FF2B5EF4-FFF2-40B4-BE49-F238E27FC236}">
                <a16:creationId xmlns:a16="http://schemas.microsoft.com/office/drawing/2014/main" id="{B7DE0DA5-CDA9-F423-53EE-EC40D60D2C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6178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pace station with a purple background&#10;&#10;Description automatically generated with medium confidence">
            <a:extLst>
              <a:ext uri="{FF2B5EF4-FFF2-40B4-BE49-F238E27FC236}">
                <a16:creationId xmlns:a16="http://schemas.microsoft.com/office/drawing/2014/main" id="{924123AC-338B-521F-62A3-A7BD917F7F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0765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late with red berries and pine branches on a place mat&#10;&#10;Description automatically generated">
            <a:extLst>
              <a:ext uri="{FF2B5EF4-FFF2-40B4-BE49-F238E27FC236}">
                <a16:creationId xmlns:a16="http://schemas.microsoft.com/office/drawing/2014/main" id="{AEB48E2A-BF66-7091-AB97-6258864130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5031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90</Words>
  <Application>Microsoft Office PowerPoint</Application>
  <PresentationFormat>Widescreen</PresentationFormat>
  <Paragraphs>26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Oxspring</dc:creator>
  <cp:lastModifiedBy>Andrew Oxspring</cp:lastModifiedBy>
  <cp:revision>1</cp:revision>
  <dcterms:created xsi:type="dcterms:W3CDTF">2024-05-07T10:57:24Z</dcterms:created>
  <dcterms:modified xsi:type="dcterms:W3CDTF">2024-05-07T11:17:29Z</dcterms:modified>
</cp:coreProperties>
</file>