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728" y="72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CADA5-D1ED-E841-966E-8BC641DFAC08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DFDF6-39C9-9A46-B915-E3B3321875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56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 1, 2, 3 &amp; 4 (pt1)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01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</a:t>
            </a:r>
            <a:r>
              <a:rPr lang="en-US" baseline="0" dirty="0"/>
              <a:t> 4 (</a:t>
            </a:r>
            <a:r>
              <a:rPr lang="en-US" baseline="0" dirty="0" err="1"/>
              <a:t>pt</a:t>
            </a:r>
            <a:r>
              <a:rPr lang="en-US" baseline="0" dirty="0"/>
              <a:t> 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76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 5 (pt1)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66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 5 (pt2)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69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</a:t>
            </a:r>
            <a:r>
              <a:rPr lang="en-US" baseline="0" dirty="0"/>
              <a:t> 6 (pt1)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42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 6</a:t>
            </a:r>
            <a:r>
              <a:rPr lang="en-US" baseline="0" dirty="0"/>
              <a:t> (pt2)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59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Scene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7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20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691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432492"/>
            <a:ext cx="2429947" cy="921479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432492"/>
            <a:ext cx="7109844" cy="921479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24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7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25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37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69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7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98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8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4C974-2F6A-1A41-9424-88040F40A7D7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43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98D20EB-7F1D-2744-79AA-AD8568528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3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ngineering drawing&#10;&#10;Description automatically generated">
            <a:extLst>
              <a:ext uri="{FF2B5EF4-FFF2-40B4-BE49-F238E27FC236}">
                <a16:creationId xmlns:a16="http://schemas.microsoft.com/office/drawing/2014/main" id="{B4A04A8C-5D72-7D49-BDFA-814D9DC64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61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593BEC6-E4B3-2AFA-26AC-935DA0C89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01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CCB2F28-B135-5315-65E3-A9AF0F85F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B5FD66E9-D86D-5BDF-7FA4-C54BF7184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4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131C2A7-A568-A846-5C38-871A77146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8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1744F7F-9E8A-ED2C-FC00-7B7D27C45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63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46</Words>
  <Application>Microsoft Office PowerPoint</Application>
  <PresentationFormat>Custom</PresentationFormat>
  <Paragraphs>14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4</cp:revision>
  <dcterms:created xsi:type="dcterms:W3CDTF">2016-10-10T09:44:26Z</dcterms:created>
  <dcterms:modified xsi:type="dcterms:W3CDTF">2022-09-21T10:04:51Z</dcterms:modified>
</cp:coreProperties>
</file>