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7" r:id="rId2"/>
    <p:sldId id="264" r:id="rId3"/>
    <p:sldId id="259" r:id="rId4"/>
    <p:sldId id="265" r:id="rId5"/>
    <p:sldId id="260" r:id="rId6"/>
    <p:sldId id="266" r:id="rId7"/>
    <p:sldId id="261" r:id="rId8"/>
    <p:sldId id="267" r:id="rId9"/>
    <p:sldId id="268" r:id="rId10"/>
    <p:sldId id="269" r:id="rId11"/>
    <p:sldId id="270" r:id="rId12"/>
    <p:sldId id="271" r:id="rId13"/>
    <p:sldId id="272" r:id="rId14"/>
    <p:sldId id="273" r:id="rId15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9" autoAdjust="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2418" y="78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C9FE1-5B81-9549-BE55-A4C362FAFCBE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14C7D-064E-994A-8EE0-932327ED0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9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Backdrop #1 – What Christmas Means To 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3895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Backdrop #2 – Christmas Classroom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96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Backdrop #7 – Nativity Scene 1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7166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Backdrop #8 – Nativity Scene 2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2674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Backdrop #2 – Christmas Classroom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334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Backdrop #1 – What Christmas Means To Me</a:t>
            </a: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428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Backdrop #2 – Christmas Classroom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24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Backdrop #3 – Christmas Shop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513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Backdrop #2 – Christmas Classroom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98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Backdrop</a:t>
            </a:r>
            <a:r>
              <a:rPr lang="en-US" baseline="0" dirty="0"/>
              <a:t> #4 – The Soothing Session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727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Backdrop #2 – Christmas Classroom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984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Backdrop #5 – Living Room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510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Backdrop #2 – Christmas Classroom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524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Backdrop #6 – Christmas Dinner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924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mpany name&#10;&#10;Description automatically generated with medium confidence">
            <a:extLst>
              <a:ext uri="{FF2B5EF4-FFF2-40B4-BE49-F238E27FC236}">
                <a16:creationId xmlns:a16="http://schemas.microsoft.com/office/drawing/2014/main" id="{E5EA9813-7B6E-57EF-1839-A74AE44595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9E8E5713-7329-F259-CA0E-41D641CC8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53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ky, plant, shore, resort&#10;&#10;Description automatically generated">
            <a:extLst>
              <a:ext uri="{FF2B5EF4-FFF2-40B4-BE49-F238E27FC236}">
                <a16:creationId xmlns:a16="http://schemas.microsoft.com/office/drawing/2014/main" id="{98935268-45F2-EC78-5E1A-3EF12D0665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157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nature, cave&#10;&#10;Description automatically generated">
            <a:extLst>
              <a:ext uri="{FF2B5EF4-FFF2-40B4-BE49-F238E27FC236}">
                <a16:creationId xmlns:a16="http://schemas.microsoft.com/office/drawing/2014/main" id="{F8CCD2BA-DCC0-BC50-8137-D93259DFC7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1357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7C3BF546-96FD-B092-396C-DC53A8C22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68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mpany name&#10;&#10;Description automatically generated with medium confidence">
            <a:extLst>
              <a:ext uri="{FF2B5EF4-FFF2-40B4-BE49-F238E27FC236}">
                <a16:creationId xmlns:a16="http://schemas.microsoft.com/office/drawing/2014/main" id="{D41E97EB-CF5B-09CA-3A53-A062A8EF44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229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1A60EC88-F508-89B9-A638-8F7BD6921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9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store, sale, several&#10;&#10;Description automatically generated">
            <a:extLst>
              <a:ext uri="{FF2B5EF4-FFF2-40B4-BE49-F238E27FC236}">
                <a16:creationId xmlns:a16="http://schemas.microsoft.com/office/drawing/2014/main" id="{E6FAC35B-5BBF-FC82-8D01-1D65FCAD2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203290E6-9D3A-09C6-F697-7B0F37B909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47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2E534376-6203-D2B3-1649-FF5DFEDCB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D7AC3E-E0F3-83D3-DD0E-E30B52268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36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ndoor, decorated, light, altar&#10;&#10;Description automatically generated">
            <a:extLst>
              <a:ext uri="{FF2B5EF4-FFF2-40B4-BE49-F238E27FC236}">
                <a16:creationId xmlns:a16="http://schemas.microsoft.com/office/drawing/2014/main" id="{E771044E-9DD8-136E-E69A-84B911629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04123D04-2446-0AC4-54B6-CF4A5E799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171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engineering drawing&#10;&#10;Description automatically generated">
            <a:extLst>
              <a:ext uri="{FF2B5EF4-FFF2-40B4-BE49-F238E27FC236}">
                <a16:creationId xmlns:a16="http://schemas.microsoft.com/office/drawing/2014/main" id="{F186D349-F777-4184-6EE0-C6C3710F3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" y="349"/>
            <a:ext cx="10799064" cy="107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950558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126</TotalTime>
  <Words>107</Words>
  <Application>Microsoft Office PowerPoint</Application>
  <PresentationFormat>Custom</PresentationFormat>
  <Paragraphs>28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Andrew Oxspring</cp:lastModifiedBy>
  <cp:revision>14</cp:revision>
  <dcterms:created xsi:type="dcterms:W3CDTF">2017-05-04T19:42:36Z</dcterms:created>
  <dcterms:modified xsi:type="dcterms:W3CDTF">2022-07-11T14:14:41Z</dcterms:modified>
</cp:coreProperties>
</file>