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7" r:id="rId2"/>
    <p:sldId id="264" r:id="rId3"/>
    <p:sldId id="259" r:id="rId4"/>
    <p:sldId id="265" r:id="rId5"/>
    <p:sldId id="260" r:id="rId6"/>
    <p:sldId id="266" r:id="rId7"/>
    <p:sldId id="261" r:id="rId8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52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9FE1-5B81-9549-BE55-A4C362FAFCBE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4C7D-064E-994A-8EE0-932327ED0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9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The School Hall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89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#2 – Poplins Reception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24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#3 – The Restaurant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513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#4 – The Ballroom(1)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98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</a:t>
            </a:r>
            <a:r>
              <a:rPr lang="en-US" baseline="0" dirty="0" smtClean="0"/>
              <a:t> #5 - </a:t>
            </a:r>
            <a:r>
              <a:rPr lang="en-US" dirty="0" smtClean="0"/>
              <a:t>The Pool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27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#6 – The Woods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84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#7 – The Ballroom(2)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510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9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" y="1873"/>
            <a:ext cx="10797890" cy="1079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47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36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81</TotalTime>
  <Words>52</Words>
  <Application>Microsoft Office PowerPoint</Application>
  <PresentationFormat>Custom</PresentationFormat>
  <Paragraphs>14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14</cp:revision>
  <dcterms:created xsi:type="dcterms:W3CDTF">2017-05-04T19:42:36Z</dcterms:created>
  <dcterms:modified xsi:type="dcterms:W3CDTF">2022-01-31T12:50:28Z</dcterms:modified>
</cp:coreProperties>
</file>