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 Backdrop 1 </a:t>
            </a:r>
            <a:r>
              <a:rPr lang="mr-IN" dirty="0" smtClean="0"/>
              <a:t>–</a:t>
            </a:r>
            <a:r>
              <a:rPr lang="en-US" dirty="0" smtClean="0"/>
              <a:t> Mount Olympus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05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2.</a:t>
            </a:r>
            <a:r>
              <a:rPr lang="en-US" baseline="0" dirty="0" smtClean="0"/>
              <a:t> Backdrop 2 </a:t>
            </a:r>
            <a:r>
              <a:rPr lang="mr-IN" baseline="0" dirty="0" smtClean="0"/>
              <a:t>–</a:t>
            </a:r>
            <a:r>
              <a:rPr lang="en-US" baseline="0" dirty="0" smtClean="0"/>
              <a:t> The Court of King Menelaus, Sparta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3. Backdrop 3 </a:t>
            </a:r>
            <a:r>
              <a:rPr lang="mr-IN" dirty="0" smtClean="0"/>
              <a:t>–</a:t>
            </a:r>
            <a:r>
              <a:rPr lang="en-US" dirty="0" smtClean="0"/>
              <a:t> The Plains of Troy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18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</a:t>
            </a:r>
            <a:r>
              <a:rPr lang="en-US" baseline="0" dirty="0" smtClean="0"/>
              <a:t> Backdrop 4 </a:t>
            </a:r>
            <a:r>
              <a:rPr lang="mr-IN" baseline="0" dirty="0" smtClean="0"/>
              <a:t>–</a:t>
            </a:r>
            <a:r>
              <a:rPr lang="en-US" baseline="0" dirty="0" smtClean="0"/>
              <a:t> The Temple of Apollo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13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Backdrop 3 </a:t>
            </a:r>
            <a:r>
              <a:rPr lang="mr-IN" dirty="0" smtClean="0"/>
              <a:t>–</a:t>
            </a:r>
            <a:r>
              <a:rPr lang="en-US" dirty="0" smtClean="0"/>
              <a:t> The</a:t>
            </a:r>
            <a:r>
              <a:rPr lang="en-US" baseline="0" dirty="0" smtClean="0"/>
              <a:t> Plains of Troy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7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Backdrop</a:t>
            </a:r>
            <a:r>
              <a:rPr lang="en-US" baseline="0" dirty="0" smtClean="0"/>
              <a:t> 5 </a:t>
            </a:r>
            <a:r>
              <a:rPr lang="mr-IN" baseline="0" dirty="0" smtClean="0"/>
              <a:t>–</a:t>
            </a:r>
            <a:r>
              <a:rPr lang="en-US" baseline="0" dirty="0" smtClean="0"/>
              <a:t> The Carpenters’ Workspace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0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Backdrop 3 </a:t>
            </a:r>
            <a:r>
              <a:rPr lang="mr-IN" dirty="0" smtClean="0"/>
              <a:t>–</a:t>
            </a:r>
            <a:r>
              <a:rPr lang="en-US" dirty="0" smtClean="0"/>
              <a:t> The Plains of Troy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257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8. Backdrop 6 </a:t>
            </a:r>
            <a:r>
              <a:rPr lang="mr-IN" dirty="0" smtClean="0"/>
              <a:t>–</a:t>
            </a:r>
            <a:r>
              <a:rPr lang="en-US" dirty="0" smtClean="0"/>
              <a:t> Inside The Walls </a:t>
            </a:r>
            <a:r>
              <a:rPr lang="en-US" smtClean="0"/>
              <a:t>of Troy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" y="9493"/>
            <a:ext cx="10805523" cy="1079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" y="4921"/>
            <a:ext cx="10803989" cy="1079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20</TotalTime>
  <Words>82</Words>
  <Application>Microsoft Office PowerPoint</Application>
  <PresentationFormat>Custom</PresentationFormat>
  <Paragraphs>16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4</cp:revision>
  <dcterms:created xsi:type="dcterms:W3CDTF">2017-05-04T19:42:36Z</dcterms:created>
  <dcterms:modified xsi:type="dcterms:W3CDTF">2022-01-31T13:00:52Z</dcterms:modified>
</cp:coreProperties>
</file>