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7" r:id="rId2"/>
    <p:sldId id="264" r:id="rId3"/>
    <p:sldId id="265" r:id="rId4"/>
    <p:sldId id="283" r:id="rId5"/>
    <p:sldId id="268" r:id="rId6"/>
    <p:sldId id="276" r:id="rId7"/>
    <p:sldId id="277" r:id="rId8"/>
    <p:sldId id="272" r:id="rId9"/>
    <p:sldId id="279" r:id="rId10"/>
    <p:sldId id="284" r:id="rId11"/>
    <p:sldId id="275" r:id="rId12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Bedroom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Backdrop #1 – Bedroom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799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#9 – The Museum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03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Social</a:t>
            </a:r>
            <a:r>
              <a:rPr lang="en-US" baseline="0" dirty="0" smtClean="0"/>
              <a:t>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#3 – </a:t>
            </a:r>
            <a:r>
              <a:rPr lang="en-US" baseline="0" dirty="0" smtClean="0"/>
              <a:t>Grandparents’ Memories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Bedroom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256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#4 –</a:t>
            </a:r>
            <a:r>
              <a:rPr lang="en-US" baseline="0" dirty="0" smtClean="0"/>
              <a:t> </a:t>
            </a:r>
            <a:r>
              <a:rPr lang="en-US" dirty="0" smtClean="0"/>
              <a:t>Victorians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21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#5 – Ancient Egypt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09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#6 – Vikings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21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#7 – Tudors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50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#8 – WW1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7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7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3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0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11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9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11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04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90309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473</TotalTime>
  <Words>71</Words>
  <Application>Microsoft Office PowerPoint</Application>
  <PresentationFormat>Custom</PresentationFormat>
  <Paragraphs>22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27</cp:revision>
  <dcterms:created xsi:type="dcterms:W3CDTF">2017-05-04T19:42:36Z</dcterms:created>
  <dcterms:modified xsi:type="dcterms:W3CDTF">2022-01-20T16:15:51Z</dcterms:modified>
</cp:coreProperties>
</file>