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4" r:id="rId4"/>
    <p:sldId id="259" r:id="rId5"/>
    <p:sldId id="265" r:id="rId6"/>
    <p:sldId id="260" r:id="rId7"/>
    <p:sldId id="266" r:id="rId8"/>
    <p:sldId id="261" r:id="rId9"/>
    <p:sldId id="267" r:id="rId10"/>
    <p:sldId id="262" r:id="rId11"/>
    <p:sldId id="268" r:id="rId12"/>
    <p:sldId id="263" r:id="rId13"/>
    <p:sldId id="269" r:id="rId14"/>
    <p:sldId id="270" r:id="rId15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52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9FE1-5B81-9549-BE55-A4C362FAFCBE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4C7D-064E-994A-8EE0-932327ED0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9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1 -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2050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6 - Victoria’s Living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257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1 -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459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7 </a:t>
            </a:r>
            <a:r>
              <a:rPr lang="mr-IN" dirty="0" smtClean="0"/>
              <a:t>–</a:t>
            </a:r>
            <a:r>
              <a:rPr lang="en-US" dirty="0" smtClean="0"/>
              <a:t> Santa’s Workshop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9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1 -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26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8 – Merry Christmas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774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2 - A Roman Villa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89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1 -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24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3 - A Norse Home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513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1 -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98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</a:t>
            </a:r>
            <a:r>
              <a:rPr lang="en-US" baseline="0" dirty="0" smtClean="0"/>
              <a:t> 4 - </a:t>
            </a:r>
            <a:r>
              <a:rPr lang="en-US" dirty="0" smtClean="0"/>
              <a:t>The Nativity Stable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27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1 -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84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5 - A 17</a:t>
            </a:r>
            <a:r>
              <a:rPr lang="en-GB" baseline="30000" dirty="0" smtClean="0"/>
              <a:t>th</a:t>
            </a:r>
            <a:r>
              <a:rPr lang="en-GB" dirty="0" smtClean="0"/>
              <a:t> Century Street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510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1 -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17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23"/>
            <a:ext cx="10799763" cy="107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0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046"/>
            <a:ext cx="10799763" cy="1079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111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046"/>
            <a:ext cx="10799763" cy="1079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793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08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046"/>
            <a:ext cx="10799763" cy="1079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94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046"/>
            <a:ext cx="10799763" cy="1079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47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046"/>
            <a:ext cx="10799763" cy="1079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36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046"/>
            <a:ext cx="10799763" cy="1079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71199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67</TotalTime>
  <Words>83</Words>
  <Application>Microsoft Office PowerPoint</Application>
  <PresentationFormat>Custom</PresentationFormat>
  <Paragraphs>28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Mangal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Andrew Oxspring</cp:lastModifiedBy>
  <cp:revision>12</cp:revision>
  <dcterms:created xsi:type="dcterms:W3CDTF">2017-05-04T19:42:36Z</dcterms:created>
  <dcterms:modified xsi:type="dcterms:W3CDTF">2021-10-06T15:48:42Z</dcterms:modified>
</cp:coreProperties>
</file>