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7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50BC4-670A-DF40-AADD-274D7C6504CA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09B6F-BCF3-7444-BE62-2ED8E4CE53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96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</a:t>
            </a:r>
            <a:r>
              <a:rPr lang="en-US" baseline="0" dirty="0" smtClean="0"/>
              <a:t> before scene 1 </a:t>
            </a:r>
            <a:r>
              <a:rPr lang="mr-IN" baseline="0" dirty="0" smtClean="0"/>
              <a:t>–</a:t>
            </a:r>
            <a:r>
              <a:rPr lang="en-US" baseline="0" dirty="0" smtClean="0"/>
              <a:t> Bus Stop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14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4 (Part 2) -</a:t>
            </a:r>
            <a:r>
              <a:rPr lang="en-US" baseline="0" dirty="0" smtClean="0"/>
              <a:t> Bus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442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before scene 5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47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5 </a:t>
            </a:r>
            <a:r>
              <a:rPr lang="mr-IN" dirty="0" smtClean="0"/>
              <a:t>–</a:t>
            </a:r>
            <a:r>
              <a:rPr lang="en-US" dirty="0" smtClean="0"/>
              <a:t> School Hall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00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before scene 6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653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6 - Canteen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42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before scene 7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510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7 - Nativity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66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before scene 8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831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8 </a:t>
            </a:r>
            <a:r>
              <a:rPr lang="mr-IN" dirty="0" smtClean="0"/>
              <a:t>–</a:t>
            </a:r>
            <a:r>
              <a:rPr lang="en-US" dirty="0" smtClean="0"/>
              <a:t> Classroom #3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before scene 9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97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</a:t>
            </a:r>
            <a:r>
              <a:rPr lang="mr-IN" dirty="0" smtClean="0"/>
              <a:t>–</a:t>
            </a:r>
            <a:r>
              <a:rPr lang="en-US" dirty="0" smtClean="0"/>
              <a:t> Classroom 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2537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9 </a:t>
            </a:r>
            <a:r>
              <a:rPr lang="mr-IN" dirty="0" smtClean="0"/>
              <a:t>–</a:t>
            </a:r>
            <a:r>
              <a:rPr lang="en-US" dirty="0" smtClean="0"/>
              <a:t> Classroom #2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6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10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470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</a:t>
            </a:r>
            <a:r>
              <a:rPr lang="en-US" baseline="0" dirty="0" smtClean="0"/>
              <a:t> before scene 2 </a:t>
            </a:r>
            <a:r>
              <a:rPr lang="mr-IN" baseline="0" dirty="0" smtClean="0"/>
              <a:t>–</a:t>
            </a:r>
            <a:r>
              <a:rPr lang="en-US" baseline="0" dirty="0" smtClean="0"/>
              <a:t> Bus Stop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29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2 </a:t>
            </a:r>
            <a:r>
              <a:rPr lang="mr-IN" dirty="0" smtClean="0"/>
              <a:t>–</a:t>
            </a:r>
            <a:r>
              <a:rPr lang="en-US" dirty="0" smtClean="0"/>
              <a:t> Classroom #2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16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</a:t>
            </a:r>
            <a:r>
              <a:rPr lang="en-US" baseline="0" dirty="0" smtClean="0"/>
              <a:t> before scene 3 </a:t>
            </a:r>
            <a:r>
              <a:rPr lang="mr-IN" baseline="0" dirty="0" smtClean="0"/>
              <a:t>–</a:t>
            </a:r>
            <a:r>
              <a:rPr lang="en-US" baseline="0" dirty="0" smtClean="0"/>
              <a:t> Bus Stop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29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(Part 1)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Classroom </a:t>
            </a:r>
            <a:r>
              <a:rPr lang="en-US" baseline="0" dirty="0" smtClean="0"/>
              <a:t>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6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(Part 2) </a:t>
            </a:r>
            <a:r>
              <a:rPr lang="mr-IN" dirty="0" smtClean="0"/>
              <a:t>–</a:t>
            </a:r>
            <a:r>
              <a:rPr lang="en-US" dirty="0" smtClean="0"/>
              <a:t> Overcast Playground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09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 before scene 4 </a:t>
            </a:r>
            <a:r>
              <a:rPr lang="mr-IN" dirty="0" smtClean="0"/>
              <a:t>–</a:t>
            </a:r>
            <a:r>
              <a:rPr lang="en-US" dirty="0" smtClean="0"/>
              <a:t> Bus Stop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7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4 (Part 1) </a:t>
            </a:r>
            <a:r>
              <a:rPr lang="mr-IN" dirty="0" smtClean="0"/>
              <a:t>–</a:t>
            </a:r>
            <a:r>
              <a:rPr lang="en-US" dirty="0" smtClean="0"/>
              <a:t> School Hall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09B6F-BCF3-7444-BE62-2ED8E4CE53F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273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2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01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43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22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67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6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19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39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67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6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12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19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39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96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34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14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2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01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4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22128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76</TotalTime>
  <Words>162</Words>
  <Application>Microsoft Office PowerPoint</Application>
  <PresentationFormat>Custom</PresentationFormat>
  <Paragraphs>42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5</cp:revision>
  <dcterms:created xsi:type="dcterms:W3CDTF">2017-05-04T19:42:36Z</dcterms:created>
  <dcterms:modified xsi:type="dcterms:W3CDTF">2022-01-31T14:59:13Z</dcterms:modified>
</cp:coreProperties>
</file>