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9" r:id="rId2"/>
    <p:sldId id="260" r:id="rId3"/>
    <p:sldId id="266" r:id="rId4"/>
    <p:sldId id="261" r:id="rId5"/>
    <p:sldId id="268" r:id="rId6"/>
    <p:sldId id="269" r:id="rId7"/>
    <p:sldId id="270" r:id="rId8"/>
    <p:sldId id="271" r:id="rId9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The Woods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</a:t>
            </a:r>
            <a:r>
              <a:rPr lang="en-US" baseline="0" dirty="0" smtClean="0"/>
              <a:t> #2 - </a:t>
            </a:r>
            <a:r>
              <a:rPr lang="en-US" dirty="0" smtClean="0"/>
              <a:t>The Road To Camelot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 – The Woods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#3 – The </a:t>
            </a:r>
            <a:r>
              <a:rPr lang="en-GB" smtClean="0"/>
              <a:t>Good Knight Inn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#4 – The Gloomy Wood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84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#5 – The Gurgling River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07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#6 – A Meadow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04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#7 – </a:t>
            </a:r>
            <a:r>
              <a:rPr lang="en-GB" smtClean="0"/>
              <a:t>Inside Camelot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767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36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85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00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37705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110</TotalTime>
  <Words>62</Words>
  <Application>Microsoft Office PowerPoint</Application>
  <PresentationFormat>Custom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17</cp:revision>
  <dcterms:created xsi:type="dcterms:W3CDTF">2017-05-04T19:42:36Z</dcterms:created>
  <dcterms:modified xsi:type="dcterms:W3CDTF">2021-10-06T14:34:50Z</dcterms:modified>
</cp:coreProperties>
</file>