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1" r:id="rId4"/>
    <p:sldId id="258" r:id="rId5"/>
    <p:sldId id="262" r:id="rId6"/>
    <p:sldId id="259" r:id="rId7"/>
    <p:sldId id="263" r:id="rId8"/>
    <p:sldId id="264" r:id="rId9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CADA5-D1ED-E841-966E-8BC641DFAC08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DFDF6-39C9-9A46-B915-E3B3321875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856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01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</a:t>
            </a:r>
            <a:r>
              <a:rPr lang="en-US" baseline="0" dirty="0" smtClean="0"/>
              <a:t>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076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566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069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</a:t>
            </a:r>
            <a:r>
              <a:rPr lang="en-US" baseline="0" dirty="0" smtClean="0"/>
              <a:t>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42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6</a:t>
            </a:r>
            <a:r>
              <a:rPr lang="en-US" baseline="0" dirty="0" smtClean="0"/>
              <a:t> &amp; Scene 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59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8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pt</a:t>
            </a:r>
            <a:r>
              <a:rPr lang="en-US" baseline="0" dirty="0" smtClean="0"/>
              <a:t> 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378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8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pt</a:t>
            </a:r>
            <a:r>
              <a:rPr lang="en-US" baseline="0" smtClean="0"/>
              <a:t> 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DFDF6-39C9-9A46-B915-E3B33218753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378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207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691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29828" y="432492"/>
            <a:ext cx="2429947" cy="9214798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988" y="432492"/>
            <a:ext cx="7109844" cy="9214798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24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38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73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88" y="2519946"/>
            <a:ext cx="4769895" cy="712734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9880" y="2519946"/>
            <a:ext cx="4769895" cy="712734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25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37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69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372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98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082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4C974-2F6A-1A41-9424-88040F40A7D7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ACE1D-A4E7-E54A-9C3D-6E868DE71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43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6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10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4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6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35</Words>
  <Application>Microsoft Office PowerPoint</Application>
  <PresentationFormat>Custom</PresentationFormat>
  <Paragraphs>16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7</cp:revision>
  <dcterms:created xsi:type="dcterms:W3CDTF">2016-10-10T09:44:26Z</dcterms:created>
  <dcterms:modified xsi:type="dcterms:W3CDTF">2022-01-31T15:56:34Z</dcterms:modified>
</cp:coreProperties>
</file>