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68" r:id="rId2"/>
    <p:sldId id="256" r:id="rId3"/>
    <p:sldId id="272" r:id="rId4"/>
    <p:sldId id="257" r:id="rId5"/>
    <p:sldId id="258" r:id="rId6"/>
    <p:sldId id="270" r:id="rId7"/>
    <p:sldId id="259" r:id="rId8"/>
    <p:sldId id="273" r:id="rId9"/>
    <p:sldId id="260" r:id="rId10"/>
    <p:sldId id="269" r:id="rId11"/>
    <p:sldId id="271" r:id="rId12"/>
    <p:sldId id="274" r:id="rId13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88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702A2D-D13A-A846-925A-FBDAC373B942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E01D09-07AC-264D-949B-4D6D5A343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011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1712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1 (and continuity at beginning of scene 2)</a:t>
            </a:r>
            <a:r>
              <a:rPr lang="en-US" baseline="0" dirty="0" smtClean="0"/>
              <a:t> </a:t>
            </a:r>
            <a:r>
              <a:rPr lang="mr-IN" baseline="0" dirty="0" smtClean="0"/>
              <a:t>–</a:t>
            </a:r>
            <a:r>
              <a:rPr lang="en-US" baseline="0" dirty="0" smtClean="0"/>
              <a:t> Futuristic Living Room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01D09-07AC-264D-949B-4D6D5A3437C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9971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Continuity at beginning of scene 7 - Futuristic</a:t>
            </a:r>
            <a:r>
              <a:rPr lang="en-US" baseline="0" dirty="0" smtClean="0"/>
              <a:t> Living Room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01D09-07AC-264D-949B-4D6D5A3437C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2073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7 </a:t>
            </a:r>
            <a:r>
              <a:rPr lang="mr-IN" dirty="0" smtClean="0"/>
              <a:t>–</a:t>
            </a:r>
            <a:r>
              <a:rPr lang="en-US" dirty="0" smtClean="0"/>
              <a:t> Classroom #1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01D09-07AC-264D-949B-4D6D5A3437C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9248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8 - Futuristic</a:t>
            </a:r>
            <a:r>
              <a:rPr lang="en-US" baseline="0" dirty="0" smtClean="0"/>
              <a:t> Living Room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01D09-07AC-264D-949B-4D6D5A3437C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990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2 </a:t>
            </a:r>
            <a:r>
              <a:rPr lang="mr-IN" dirty="0" smtClean="0"/>
              <a:t>–</a:t>
            </a:r>
            <a:r>
              <a:rPr lang="en-US" dirty="0" smtClean="0"/>
              <a:t> Classroom #1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01D09-07AC-264D-949B-4D6D5A3437C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986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Continuity</a:t>
            </a:r>
            <a:r>
              <a:rPr lang="en-US" baseline="0" dirty="0" smtClean="0"/>
              <a:t> </a:t>
            </a:r>
            <a:r>
              <a:rPr lang="en-US" dirty="0" smtClean="0"/>
              <a:t>at beginning of </a:t>
            </a:r>
            <a:r>
              <a:rPr lang="en-US" baseline="0" dirty="0" smtClean="0"/>
              <a:t>scene 3 - </a:t>
            </a:r>
            <a:r>
              <a:rPr lang="en-US" dirty="0" smtClean="0"/>
              <a:t>Futuristic</a:t>
            </a:r>
            <a:r>
              <a:rPr lang="en-US" baseline="0" dirty="0" smtClean="0"/>
              <a:t> Living Room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01D09-07AC-264D-949B-4D6D5A3437C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276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3 (Part 1) - School</a:t>
            </a:r>
            <a:r>
              <a:rPr lang="en-US" baseline="0" dirty="0" smtClean="0"/>
              <a:t> Playground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01D09-07AC-264D-949B-4D6D5A3437C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0160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3 (Part 2 and 3) </a:t>
            </a:r>
            <a:r>
              <a:rPr lang="mr-IN" dirty="0" smtClean="0"/>
              <a:t>–</a:t>
            </a:r>
            <a:r>
              <a:rPr lang="en-US" dirty="0" smtClean="0"/>
              <a:t> School Hall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01D09-07AC-264D-949B-4D6D5A3437C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7884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Continuity at beginning of scene 4 </a:t>
            </a:r>
            <a:r>
              <a:rPr lang="mr-IN" dirty="0" smtClean="0"/>
              <a:t>–</a:t>
            </a:r>
            <a:r>
              <a:rPr lang="en-US" dirty="0" smtClean="0"/>
              <a:t> Futuristic</a:t>
            </a:r>
            <a:r>
              <a:rPr lang="en-US" baseline="0" dirty="0" smtClean="0"/>
              <a:t> Living Room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01D09-07AC-264D-949B-4D6D5A3437C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845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4 </a:t>
            </a:r>
            <a:r>
              <a:rPr lang="mr-IN" dirty="0" smtClean="0"/>
              <a:t>–</a:t>
            </a:r>
            <a:r>
              <a:rPr lang="en-US" dirty="0" smtClean="0"/>
              <a:t> Work Harder Slacker!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01D09-07AC-264D-949B-4D6D5A3437C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567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5 (and continuity at beginning of scene 6)</a:t>
            </a:r>
            <a:r>
              <a:rPr lang="mr-IN" dirty="0" smtClean="0"/>
              <a:t>–</a:t>
            </a:r>
            <a:r>
              <a:rPr lang="en-US" dirty="0" smtClean="0"/>
              <a:t> Futuristic Living Room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01D09-07AC-264D-949B-4D6D5A3437C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4342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6 </a:t>
            </a:r>
            <a:r>
              <a:rPr lang="mr-IN" dirty="0" smtClean="0"/>
              <a:t>–</a:t>
            </a:r>
            <a:r>
              <a:rPr lang="en-US" dirty="0" smtClean="0"/>
              <a:t> Classroom #2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01D09-07AC-264D-949B-4D6D5A3437C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680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9A1A-41C6-4F4F-9E85-F6D46CFFC493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1D961-E1F9-F740-9D3B-D50B8CB1E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748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9A1A-41C6-4F4F-9E85-F6D46CFFC493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1D961-E1F9-F740-9D3B-D50B8CB1E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234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9A1A-41C6-4F4F-9E85-F6D46CFFC493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1D961-E1F9-F740-9D3B-D50B8CB1E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0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9A1A-41C6-4F4F-9E85-F6D46CFFC493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1D961-E1F9-F740-9D3B-D50B8CB1E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697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9A1A-41C6-4F4F-9E85-F6D46CFFC493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1D961-E1F9-F740-9D3B-D50B8CB1E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270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9A1A-41C6-4F4F-9E85-F6D46CFFC493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1D961-E1F9-F740-9D3B-D50B8CB1E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295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9A1A-41C6-4F4F-9E85-F6D46CFFC493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1D961-E1F9-F740-9D3B-D50B8CB1E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301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9A1A-41C6-4F4F-9E85-F6D46CFFC493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1D961-E1F9-F740-9D3B-D50B8CB1E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199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9A1A-41C6-4F4F-9E85-F6D46CFFC493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1D961-E1F9-F740-9D3B-D50B8CB1E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340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9A1A-41C6-4F4F-9E85-F6D46CFFC493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1D961-E1F9-F740-9D3B-D50B8CB1E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789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9A1A-41C6-4F4F-9E85-F6D46CFFC493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1D961-E1F9-F740-9D3B-D50B8CB1E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819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29A1A-41C6-4F4F-9E85-F6D46CFFC493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1D961-E1F9-F740-9D3B-D50B8CB1E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521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727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091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88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404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67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124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241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7274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45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727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8379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727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123</Words>
  <Application>Microsoft Office PowerPoint</Application>
  <PresentationFormat>Custom</PresentationFormat>
  <Paragraphs>24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Mangal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Microsoft account</cp:lastModifiedBy>
  <cp:revision>5</cp:revision>
  <dcterms:created xsi:type="dcterms:W3CDTF">2017-05-04T16:26:24Z</dcterms:created>
  <dcterms:modified xsi:type="dcterms:W3CDTF">2022-01-31T13:45:46Z</dcterms:modified>
</cp:coreProperties>
</file>