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933FB0-CF26-8A4E-9E81-BEA5C83D2158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92A08-95A0-C442-A8B8-29471E9CD9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698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 (part 1) - Family Kitchen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61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5 - Playground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9239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6 </a:t>
            </a:r>
            <a:r>
              <a:rPr lang="en-GB" smtClean="0"/>
              <a:t>-</a:t>
            </a:r>
            <a:r>
              <a:rPr lang="en-US" smtClean="0"/>
              <a:t> </a:t>
            </a:r>
            <a:r>
              <a:rPr lang="en-US" dirty="0" smtClean="0"/>
              <a:t>Family Kitchen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44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 (part 2) - Classroom #1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34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</a:t>
            </a:r>
            <a:r>
              <a:rPr lang="en-US" baseline="0" dirty="0" smtClean="0"/>
              <a:t> scene (before scene 2) </a:t>
            </a:r>
            <a:r>
              <a:rPr lang="en-GB" baseline="0" dirty="0" smtClean="0"/>
              <a:t>-</a:t>
            </a:r>
            <a:r>
              <a:rPr lang="en-US" baseline="0" dirty="0" smtClean="0"/>
              <a:t> Family Kitchen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276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2 </a:t>
            </a:r>
            <a:r>
              <a:rPr lang="mr-IN" dirty="0" smtClean="0"/>
              <a:t>–</a:t>
            </a:r>
            <a:r>
              <a:rPr lang="en-US" dirty="0" smtClean="0"/>
              <a:t> Classroom #2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822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</a:t>
            </a:r>
            <a:r>
              <a:rPr lang="en-US" baseline="0" dirty="0" smtClean="0"/>
              <a:t> scene (before scene 3) </a:t>
            </a:r>
            <a:r>
              <a:rPr lang="en-GB" baseline="0" dirty="0" smtClean="0"/>
              <a:t>-</a:t>
            </a:r>
            <a:r>
              <a:rPr lang="en-US" baseline="0" dirty="0" smtClean="0"/>
              <a:t> Family Kitchen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466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 </a:t>
            </a:r>
            <a:r>
              <a:rPr lang="en-GB" dirty="0" smtClean="0"/>
              <a:t>-</a:t>
            </a:r>
            <a:r>
              <a:rPr lang="en-US" dirty="0" smtClean="0"/>
              <a:t> School Field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51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</a:t>
            </a:r>
            <a:r>
              <a:rPr lang="en-US" baseline="0" dirty="0" smtClean="0"/>
              <a:t> scene (before scene 4) </a:t>
            </a:r>
            <a:r>
              <a:rPr lang="en-GB" baseline="0" dirty="0" smtClean="0"/>
              <a:t>-</a:t>
            </a:r>
            <a:r>
              <a:rPr lang="en-US" baseline="0" dirty="0" smtClean="0"/>
              <a:t> Family Kitchen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19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4 </a:t>
            </a:r>
            <a:r>
              <a:rPr lang="mr-IN" dirty="0" smtClean="0"/>
              <a:t>–</a:t>
            </a:r>
            <a:r>
              <a:rPr lang="en-US" dirty="0" smtClean="0"/>
              <a:t> Swimming Pool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415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</a:t>
            </a:r>
            <a:r>
              <a:rPr lang="en-US" baseline="0" dirty="0" smtClean="0"/>
              <a:t> scene (before scene 5) </a:t>
            </a:r>
            <a:r>
              <a:rPr lang="en-GB" baseline="0" dirty="0" smtClean="0"/>
              <a:t>-</a:t>
            </a:r>
            <a:r>
              <a:rPr lang="en-US" baseline="0" dirty="0" smtClean="0"/>
              <a:t> Family Kitchen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92A08-95A0-C442-A8B8-29471E9CD91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265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61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587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46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390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07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29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8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000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510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424434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17</TotalTime>
  <Words>95</Words>
  <Application>Microsoft Office PowerPoint</Application>
  <PresentationFormat>Custom</PresentationFormat>
  <Paragraphs>22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4</cp:revision>
  <dcterms:created xsi:type="dcterms:W3CDTF">2017-05-04T19:42:36Z</dcterms:created>
  <dcterms:modified xsi:type="dcterms:W3CDTF">2022-01-31T16:51:52Z</dcterms:modified>
</cp:coreProperties>
</file>