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5" r:id="rId9"/>
    <p:sldId id="271" r:id="rId10"/>
    <p:sldId id="279" r:id="rId11"/>
    <p:sldId id="272" r:id="rId12"/>
    <p:sldId id="275" r:id="rId13"/>
    <p:sldId id="273" r:id="rId14"/>
    <p:sldId id="276" r:id="rId15"/>
    <p:sldId id="274" r:id="rId16"/>
    <p:sldId id="278" r:id="rId17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33FB0-CF26-8A4E-9E81-BEA5C83D2158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92A08-95A0-C442-A8B8-29471E9CD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9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#1</a:t>
            </a:r>
            <a:r>
              <a:rPr lang="en-GB" baseline="0" dirty="0" smtClean="0"/>
              <a:t> – </a:t>
            </a:r>
            <a:r>
              <a:rPr lang="en-GB" dirty="0" smtClean="0"/>
              <a:t>Prexit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47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Backdrop #2 – Classroom #1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313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Backdrop#6 – Stormy Playground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487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Backdrop#1 – Prexit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1293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#7 – School Reception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83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Backdrop#1 – Prexit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7053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#8 – Summer Fete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2850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Backdrop#1 – Prexit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02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#2 – Classroom #1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34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#1</a:t>
            </a:r>
            <a:r>
              <a:rPr lang="en-US" baseline="0" dirty="0" smtClean="0"/>
              <a:t> – Prexit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276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#3 </a:t>
            </a:r>
            <a:r>
              <a:rPr lang="mr-IN" dirty="0" smtClean="0"/>
              <a:t>–</a:t>
            </a:r>
            <a:r>
              <a:rPr lang="en-US" dirty="0" smtClean="0"/>
              <a:t> Classroom #2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822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#1 </a:t>
            </a:r>
            <a:r>
              <a:rPr lang="en-GB" baseline="0" dirty="0" smtClean="0"/>
              <a:t>–</a:t>
            </a:r>
            <a:r>
              <a:rPr lang="en-US" baseline="0" dirty="0" smtClean="0"/>
              <a:t> Prexit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66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#4 </a:t>
            </a:r>
            <a:r>
              <a:rPr lang="en-GB" dirty="0" smtClean="0"/>
              <a:t>–</a:t>
            </a:r>
            <a:r>
              <a:rPr lang="en-US" dirty="0" smtClean="0"/>
              <a:t> TV Show, DIY Distress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51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#1</a:t>
            </a:r>
            <a:r>
              <a:rPr lang="en-US" baseline="0" dirty="0" smtClean="0"/>
              <a:t> – Prexit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99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#5 </a:t>
            </a:r>
            <a:r>
              <a:rPr lang="en-GB" baseline="0" dirty="0" smtClean="0"/>
              <a:t>–</a:t>
            </a:r>
            <a:r>
              <a:rPr lang="en-US" baseline="0" dirty="0" smtClean="0"/>
              <a:t> The Nits Blues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447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Backdrop#1 – Prexit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627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2/25/2020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26257"/>
            <a:ext cx="10825448" cy="1077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27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963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276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26257"/>
            <a:ext cx="10825448" cy="1077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956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527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26257"/>
            <a:ext cx="10825448" cy="1077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8110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799763" cy="10799763"/>
          </a:xfrm>
        </p:spPr>
      </p:pic>
    </p:spTree>
    <p:extLst>
      <p:ext uri="{BB962C8B-B14F-4D97-AF65-F5344CB8AC3E}">
        <p14:creationId xmlns:p14="http://schemas.microsoft.com/office/powerpoint/2010/main" val="4118931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26257"/>
            <a:ext cx="10825448" cy="1077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0790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0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26257"/>
            <a:ext cx="10825448" cy="1077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90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07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26257"/>
            <a:ext cx="10825448" cy="1077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29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8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" y="26256"/>
            <a:ext cx="10825449" cy="1077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00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46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26257"/>
            <a:ext cx="10825448" cy="1077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05222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49</TotalTime>
  <Words>101</Words>
  <Application>Microsoft Office PowerPoint</Application>
  <PresentationFormat>Custom</PresentationFormat>
  <Paragraphs>32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Mangal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Prexit</dc:title>
  <dc:creator>Lauren Oxspring</dc:creator>
  <cp:lastModifiedBy>Andrew Oxspring</cp:lastModifiedBy>
  <cp:revision>11</cp:revision>
  <dcterms:created xsi:type="dcterms:W3CDTF">2017-05-04T19:42:36Z</dcterms:created>
  <dcterms:modified xsi:type="dcterms:W3CDTF">2020-02-25T16:24:51Z</dcterms:modified>
</cp:coreProperties>
</file>