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61" r:id="rId4"/>
    <p:sldId id="265" r:id="rId5"/>
    <p:sldId id="260" r:id="rId6"/>
    <p:sldId id="266" r:id="rId7"/>
    <p:sldId id="258" r:id="rId8"/>
    <p:sldId id="267" r:id="rId9"/>
    <p:sldId id="259" r:id="rId10"/>
    <p:sldId id="268" r:id="rId11"/>
    <p:sldId id="262" r:id="rId12"/>
    <p:sldId id="269" r:id="rId13"/>
    <p:sldId id="263" r:id="rId14"/>
    <p:sldId id="270" r:id="rId15"/>
    <p:sldId id="264" r:id="rId16"/>
  </p:sldIdLst>
  <p:sldSz cx="10799763" cy="10799763"/>
  <p:notesSz cx="6858000" cy="9144000"/>
  <p:defaultTextStyle>
    <a:defPPr>
      <a:defRPr lang="en-US"/>
    </a:defPPr>
    <a:lvl1pPr marL="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7129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34257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51386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68514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85643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02771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1990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37028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2">
          <p15:clr>
            <a:srgbClr val="A4A3A4"/>
          </p15:clr>
        </p15:guide>
        <p15:guide id="2" pos="34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2388" y="60"/>
      </p:cViewPr>
      <p:guideLst>
        <p:guide orient="horz" pos="3402"/>
        <p:guide pos="34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BA637E-E235-425D-BB0D-0D9CC6E3BF77}" type="datetimeFigureOut">
              <a:rPr lang="en-GB" smtClean="0"/>
              <a:t>31/01/2022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2BA4F-8335-412F-AA8C-B369D9758D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36856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1. Lights! Camera! Action!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2BA4F-8335-412F-AA8C-B369D9758D3E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36267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2. STV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2BA4F-8335-412F-AA8C-B369D9758D3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47188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7. DIY Distress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2BA4F-8335-412F-AA8C-B369D9758D3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9478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2. STV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2BA4F-8335-412F-AA8C-B369D9758D3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85184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8. Supervisors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2BA4F-8335-412F-AA8C-B369D9758D3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04794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2. STV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2BA4F-8335-412F-AA8C-B369D9758D3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97887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9. </a:t>
            </a:r>
            <a:r>
              <a:rPr lang="en-GB" smtClean="0"/>
              <a:t>Assembly Time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2BA4F-8335-412F-AA8C-B369D9758D3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3949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2. STV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2BA4F-8335-412F-AA8C-B369D9758D3E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2529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3. Class Act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2BA4F-8335-412F-AA8C-B369D9758D3E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2649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2.STV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2BA4F-8335-412F-AA8C-B369D9758D3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13638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4. Little Blighters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2BA4F-8335-412F-AA8C-B369D9758D3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28080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2. STV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2BA4F-8335-412F-AA8C-B369D9758D3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18447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5. Dead Weight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2BA4F-8335-412F-AA8C-B369D9758D3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68309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2. STV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2BA4F-8335-412F-AA8C-B369D9758D3E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64575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6. Y Bother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2BA4F-8335-412F-AA8C-B369D9758D3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8964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3354927"/>
            <a:ext cx="9179799" cy="2314949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965" y="6119866"/>
            <a:ext cx="7559834" cy="275993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7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3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51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68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856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02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19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37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122FD-2B7B-374C-9C11-9ECEB2569B2D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D6F8-9BA6-3944-A3A9-EAAC5BF8D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275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122FD-2B7B-374C-9C11-9ECEB2569B2D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D6F8-9BA6-3944-A3A9-EAAC5BF8D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57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49173" y="679985"/>
            <a:ext cx="2868687" cy="14512182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7486" y="679985"/>
            <a:ext cx="8431691" cy="14512182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122FD-2B7B-374C-9C11-9ECEB2569B2D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D6F8-9BA6-3944-A3A9-EAAC5BF8D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279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122FD-2B7B-374C-9C11-9ECEB2569B2D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D6F8-9BA6-3944-A3A9-EAAC5BF8D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516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107" y="6939848"/>
            <a:ext cx="9179799" cy="2144953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07" y="4577401"/>
            <a:ext cx="9179799" cy="236244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712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3425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5138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685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8564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0277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199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3702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122FD-2B7B-374C-9C11-9ECEB2569B2D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D6F8-9BA6-3944-A3A9-EAAC5BF8D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657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7486" y="3967414"/>
            <a:ext cx="5649252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6734" y="3967414"/>
            <a:ext cx="5651126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122FD-2B7B-374C-9C11-9ECEB2569B2D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D6F8-9BA6-3944-A3A9-EAAC5BF8D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931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417448"/>
            <a:ext cx="4771771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988" y="3424925"/>
            <a:ext cx="4771771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130" y="2417448"/>
            <a:ext cx="4773645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130" y="3424925"/>
            <a:ext cx="4773645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122FD-2B7B-374C-9C11-9ECEB2569B2D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D6F8-9BA6-3944-A3A9-EAAC5BF8D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134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122FD-2B7B-374C-9C11-9ECEB2569B2D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D6F8-9BA6-3944-A3A9-EAAC5BF8D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409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122FD-2B7B-374C-9C11-9ECEB2569B2D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D6F8-9BA6-3944-A3A9-EAAC5BF8D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9" y="429990"/>
            <a:ext cx="3553048" cy="182996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2407" y="429991"/>
            <a:ext cx="6037368" cy="9217299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9989" y="2259951"/>
            <a:ext cx="3553048" cy="7387339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122FD-2B7B-374C-9C11-9ECEB2569B2D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D6F8-9BA6-3944-A3A9-EAAC5BF8D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477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6829" y="7559834"/>
            <a:ext cx="6479858" cy="89248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16829" y="964979"/>
            <a:ext cx="6479858" cy="6479858"/>
          </a:xfrm>
        </p:spPr>
        <p:txBody>
          <a:bodyPr/>
          <a:lstStyle>
            <a:lvl1pPr marL="0" indent="0">
              <a:buNone/>
              <a:defRPr sz="4300"/>
            </a:lvl1pPr>
            <a:lvl2pPr marL="617129" indent="0">
              <a:buNone/>
              <a:defRPr sz="3800"/>
            </a:lvl2pPr>
            <a:lvl3pPr marL="1234257" indent="0">
              <a:buNone/>
              <a:defRPr sz="3200"/>
            </a:lvl3pPr>
            <a:lvl4pPr marL="1851386" indent="0">
              <a:buNone/>
              <a:defRPr sz="2700"/>
            </a:lvl4pPr>
            <a:lvl5pPr marL="2468514" indent="0">
              <a:buNone/>
              <a:defRPr sz="2700"/>
            </a:lvl5pPr>
            <a:lvl6pPr marL="3085643" indent="0">
              <a:buNone/>
              <a:defRPr sz="2700"/>
            </a:lvl6pPr>
            <a:lvl7pPr marL="3702771" indent="0">
              <a:buNone/>
              <a:defRPr sz="2700"/>
            </a:lvl7pPr>
            <a:lvl8pPr marL="4319900" indent="0">
              <a:buNone/>
              <a:defRPr sz="2700"/>
            </a:lvl8pPr>
            <a:lvl9pPr marL="4937028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16829" y="8452316"/>
            <a:ext cx="6479858" cy="1267471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122FD-2B7B-374C-9C11-9ECEB2569B2D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D6F8-9BA6-3944-A3A9-EAAC5BF8D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900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  <a:prstGeom prst="rect">
            <a:avLst/>
          </a:prstGeom>
        </p:spPr>
        <p:txBody>
          <a:bodyPr vert="horz" lIns="123426" tIns="61713" rIns="123426" bIns="61713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519946"/>
            <a:ext cx="9719787" cy="7127344"/>
          </a:xfrm>
          <a:prstGeom prst="rect">
            <a:avLst/>
          </a:prstGeom>
        </p:spPr>
        <p:txBody>
          <a:bodyPr vert="horz" lIns="123426" tIns="61713" rIns="123426" bIns="61713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9988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E122FD-2B7B-374C-9C11-9ECEB2569B2D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9919" y="10009781"/>
            <a:ext cx="341992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39830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9D6F8-9BA6-3944-A3A9-EAAC5BF8D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778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17129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2846" indent="-462846" algn="l" defTabSz="617129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02834" indent="-385705" algn="l" defTabSz="617129" rtl="0" eaLnBrk="1" latinLnBrk="0" hangingPunct="1">
        <a:spcBef>
          <a:spcPct val="20000"/>
        </a:spcBef>
        <a:buFont typeface="Arial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42821" indent="-308564" algn="l" defTabSz="61712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9950" indent="-308564" algn="l" defTabSz="617129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77079" indent="-308564" algn="l" defTabSz="617129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94207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11336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28464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45593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7129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257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1386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514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85643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02771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1990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37028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597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739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857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12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15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16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54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87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15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30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542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65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24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96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32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69</Words>
  <Application>Microsoft Office PowerPoint</Application>
  <PresentationFormat>Custom</PresentationFormat>
  <Paragraphs>30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 Oxspring</dc:creator>
  <cp:lastModifiedBy>Microsoft account</cp:lastModifiedBy>
  <cp:revision>4</cp:revision>
  <dcterms:created xsi:type="dcterms:W3CDTF">2017-03-20T12:26:00Z</dcterms:created>
  <dcterms:modified xsi:type="dcterms:W3CDTF">2022-01-31T15:15:55Z</dcterms:modified>
</cp:coreProperties>
</file>