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9B128-1E7E-364C-AF38-EEB8B10EA2A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59647-6445-9E44-B33E-84D399F58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60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</a:t>
            </a:r>
            <a:r>
              <a:rPr lang="mr-IN" dirty="0" smtClean="0"/>
              <a:t>–</a:t>
            </a:r>
            <a:r>
              <a:rPr lang="en-US" dirty="0" smtClean="0"/>
              <a:t> Throne Room of </a:t>
            </a:r>
            <a:r>
              <a:rPr lang="en-US" dirty="0" err="1" smtClean="0"/>
              <a:t>Pelias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028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2 </a:t>
            </a:r>
            <a:r>
              <a:rPr lang="mr-IN" dirty="0" smtClean="0"/>
              <a:t>–</a:t>
            </a:r>
            <a:r>
              <a:rPr lang="en-US" dirty="0" smtClean="0"/>
              <a:t> Island of Lemnos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85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</a:t>
            </a:r>
            <a:r>
              <a:rPr lang="mr-IN" dirty="0" smtClean="0"/>
              <a:t>–</a:t>
            </a:r>
            <a:r>
              <a:rPr lang="en-US" dirty="0" smtClean="0"/>
              <a:t> The home of </a:t>
            </a:r>
            <a:r>
              <a:rPr lang="en-US" dirty="0" err="1" smtClean="0"/>
              <a:t>Phineus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14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4 </a:t>
            </a:r>
            <a:r>
              <a:rPr lang="mr-IN" dirty="0" smtClean="0"/>
              <a:t>–</a:t>
            </a:r>
            <a:r>
              <a:rPr lang="en-US" dirty="0" smtClean="0"/>
              <a:t> Clashing Rocks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48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5 </a:t>
            </a:r>
            <a:r>
              <a:rPr lang="mr-IN" dirty="0" smtClean="0"/>
              <a:t>–</a:t>
            </a:r>
            <a:r>
              <a:rPr lang="en-US" dirty="0" smtClean="0"/>
              <a:t> The Throne</a:t>
            </a:r>
            <a:r>
              <a:rPr lang="en-US" baseline="0" dirty="0" smtClean="0"/>
              <a:t> Room of </a:t>
            </a:r>
            <a:r>
              <a:rPr lang="en-US" baseline="0" dirty="0" err="1" smtClean="0"/>
              <a:t>Aetes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442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6 </a:t>
            </a:r>
            <a:r>
              <a:rPr lang="mr-IN" dirty="0" smtClean="0"/>
              <a:t>–</a:t>
            </a:r>
            <a:r>
              <a:rPr lang="en-US" dirty="0" smtClean="0"/>
              <a:t> The Ploughed Field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79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7 </a:t>
            </a:r>
            <a:r>
              <a:rPr lang="mr-IN" dirty="0" smtClean="0"/>
              <a:t>–</a:t>
            </a:r>
            <a:r>
              <a:rPr lang="en-US" dirty="0" smtClean="0"/>
              <a:t> Location</a:t>
            </a:r>
            <a:r>
              <a:rPr lang="en-US" baseline="0" dirty="0" smtClean="0"/>
              <a:t> of the Golden Fleece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54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8 </a:t>
            </a:r>
            <a:r>
              <a:rPr lang="mr-IN" dirty="0" smtClean="0"/>
              <a:t>–</a:t>
            </a:r>
            <a:r>
              <a:rPr lang="en-US" dirty="0" smtClean="0"/>
              <a:t> Throne Room of </a:t>
            </a:r>
            <a:r>
              <a:rPr lang="en-US" dirty="0" err="1" smtClean="0"/>
              <a:t>Pelias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359647-6445-9E44-B33E-84D399F58E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04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" y="9493"/>
            <a:ext cx="10805523" cy="1079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089"/>
            <a:ext cx="10805859" cy="1079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4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3"/>
            <a:ext cx="10801287" cy="107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88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3"/>
            <a:ext cx="10801287" cy="107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45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" y="349"/>
            <a:ext cx="10778078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55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24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" y="9493"/>
            <a:ext cx="10805523" cy="1079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20518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153</TotalTime>
  <Words>62</Words>
  <Application>Microsoft Office PowerPoint</Application>
  <PresentationFormat>Custom</PresentationFormat>
  <Paragraphs>16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5</cp:revision>
  <dcterms:created xsi:type="dcterms:W3CDTF">2017-05-04T19:42:36Z</dcterms:created>
  <dcterms:modified xsi:type="dcterms:W3CDTF">2022-01-31T13:27:28Z</dcterms:modified>
</cp:coreProperties>
</file>