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3"/>
  </p:notesMasterIdLst>
  <p:sldIdLst>
    <p:sldId id="256" r:id="rId2"/>
    <p:sldId id="260" r:id="rId3"/>
    <p:sldId id="259" r:id="rId4"/>
    <p:sldId id="258" r:id="rId5"/>
    <p:sldId id="257" r:id="rId6"/>
    <p:sldId id="261" r:id="rId7"/>
    <p:sldId id="262" r:id="rId8"/>
    <p:sldId id="263" r:id="rId9"/>
    <p:sldId id="264" r:id="rId10"/>
    <p:sldId id="265" r:id="rId11"/>
    <p:sldId id="266" r:id="rId12"/>
  </p:sldIdLst>
  <p:sldSz cx="10799763" cy="10799763"/>
  <p:notesSz cx="6858000" cy="9144000"/>
  <p:defaultTextStyle>
    <a:defPPr>
      <a:defRPr lang="en-US"/>
    </a:defPPr>
    <a:lvl1pPr marL="0" algn="l" defTabSz="617129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1pPr>
    <a:lvl2pPr marL="617129" algn="l" defTabSz="617129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2pPr>
    <a:lvl3pPr marL="1234257" algn="l" defTabSz="617129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3pPr>
    <a:lvl4pPr marL="1851386" algn="l" defTabSz="617129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4pPr>
    <a:lvl5pPr marL="2468514" algn="l" defTabSz="617129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5pPr>
    <a:lvl6pPr marL="3085643" algn="l" defTabSz="617129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3702771" algn="l" defTabSz="617129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4319900" algn="l" defTabSz="617129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4937028" algn="l" defTabSz="617129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402">
          <p15:clr>
            <a:srgbClr val="A4A3A4"/>
          </p15:clr>
        </p15:guide>
        <p15:guide id="2" pos="34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napToObjects="1">
      <p:cViewPr varScale="1">
        <p:scale>
          <a:sx n="71" d="100"/>
          <a:sy n="71" d="100"/>
        </p:scale>
        <p:origin x="2388" y="60"/>
      </p:cViewPr>
      <p:guideLst>
        <p:guide orient="horz" pos="3402"/>
        <p:guide pos="3402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F8363A-4467-524C-B21A-80F6738F348C}" type="datetimeFigureOut">
              <a:rPr lang="en-US" smtClean="0"/>
              <a:t>1/31/2022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714500" y="685800"/>
            <a:ext cx="3429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33FD30F-8728-D340-9CDD-4A5ECD4E183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6875498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Scene 1 (Part 1) </a:t>
            </a:r>
            <a:r>
              <a:rPr lang="mr-IN" dirty="0" smtClean="0"/>
              <a:t>–</a:t>
            </a:r>
            <a:r>
              <a:rPr lang="en-US" dirty="0" smtClean="0"/>
              <a:t> Interview Waiting Room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3FD30F-8728-D340-9CDD-4A5ECD4E183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37268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Scene 5 </a:t>
            </a:r>
            <a:r>
              <a:rPr lang="mr-IN" dirty="0" smtClean="0"/>
              <a:t>–</a:t>
            </a:r>
            <a:r>
              <a:rPr lang="en-US" dirty="0" smtClean="0"/>
              <a:t> Classroom #2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3FD30F-8728-D340-9CDD-4A5ECD4E1835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368348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Final continuity scene </a:t>
            </a:r>
            <a:r>
              <a:rPr lang="mr-IN" dirty="0" smtClean="0"/>
              <a:t>–</a:t>
            </a:r>
            <a:r>
              <a:rPr lang="en-US" dirty="0" smtClean="0"/>
              <a:t> Interview </a:t>
            </a:r>
            <a:r>
              <a:rPr lang="en-US" smtClean="0"/>
              <a:t>Waiting Room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3FD30F-8728-D340-9CDD-4A5ECD4E1835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600035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Scene 1 (Part 2) </a:t>
            </a:r>
            <a:r>
              <a:rPr lang="mr-IN" dirty="0" smtClean="0"/>
              <a:t>–</a:t>
            </a:r>
            <a:r>
              <a:rPr lang="en-US" dirty="0" smtClean="0"/>
              <a:t> Family Kitchen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3FD30F-8728-D340-9CDD-4A5ECD4E1835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372323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Continuity scene (before scene 2) </a:t>
            </a:r>
            <a:r>
              <a:rPr lang="mr-IN" dirty="0" smtClean="0"/>
              <a:t>–</a:t>
            </a:r>
            <a:r>
              <a:rPr lang="en-US" dirty="0" smtClean="0"/>
              <a:t> Interview</a:t>
            </a:r>
            <a:r>
              <a:rPr lang="en-US" baseline="0" dirty="0" smtClean="0"/>
              <a:t> Waiting Room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3FD30F-8728-D340-9CDD-4A5ECD4E1835}" type="slidenum">
              <a:rPr lang="en-US" smtClean="0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858392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Scene 2 </a:t>
            </a:r>
            <a:r>
              <a:rPr lang="mr-IN" dirty="0" smtClean="0"/>
              <a:t>–</a:t>
            </a:r>
            <a:r>
              <a:rPr lang="en-US" dirty="0" smtClean="0"/>
              <a:t> Classroom #1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3FD30F-8728-D340-9CDD-4A5ECD4E1835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054536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Continuity scene (before scene 3) </a:t>
            </a:r>
            <a:r>
              <a:rPr lang="mr-IN" dirty="0" smtClean="0"/>
              <a:t>–</a:t>
            </a:r>
            <a:r>
              <a:rPr lang="en-US" dirty="0" smtClean="0"/>
              <a:t> Interview</a:t>
            </a:r>
            <a:r>
              <a:rPr lang="en-US" baseline="0" dirty="0" smtClean="0"/>
              <a:t> Waiting Room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3FD30F-8728-D340-9CDD-4A5ECD4E1835}" type="slidenum">
              <a:rPr lang="en-US" smtClean="0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601390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Scene 3 </a:t>
            </a:r>
            <a:r>
              <a:rPr lang="mr-IN" dirty="0" smtClean="0"/>
              <a:t>–</a:t>
            </a:r>
            <a:r>
              <a:rPr lang="en-US" dirty="0" smtClean="0"/>
              <a:t> School Reception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3FD30F-8728-D340-9CDD-4A5ECD4E1835}" type="slidenum">
              <a:rPr lang="en-US" smtClean="0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429548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Continuity scene (before scene 4) </a:t>
            </a:r>
            <a:r>
              <a:rPr lang="mr-IN" dirty="0" smtClean="0"/>
              <a:t>–</a:t>
            </a:r>
            <a:r>
              <a:rPr lang="en-US" dirty="0" smtClean="0"/>
              <a:t> Interview</a:t>
            </a:r>
            <a:r>
              <a:rPr lang="en-US" baseline="0" dirty="0" smtClean="0"/>
              <a:t> Waiting Room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3FD30F-8728-D340-9CDD-4A5ECD4E1835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887243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Scene</a:t>
            </a:r>
            <a:r>
              <a:rPr lang="en-US" baseline="0" dirty="0" smtClean="0"/>
              <a:t> 4 </a:t>
            </a:r>
            <a:r>
              <a:rPr lang="mr-IN" baseline="0" dirty="0" smtClean="0"/>
              <a:t>–</a:t>
            </a:r>
            <a:r>
              <a:rPr lang="en-US" baseline="0" dirty="0" smtClean="0"/>
              <a:t> School Field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3FD30F-8728-D340-9CDD-4A5ECD4E1835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7658995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 smtClean="0"/>
              <a:t>Continuity scene (before scene 5) </a:t>
            </a:r>
            <a:r>
              <a:rPr lang="mr-IN" dirty="0" smtClean="0"/>
              <a:t>–</a:t>
            </a:r>
            <a:r>
              <a:rPr lang="en-US" dirty="0" smtClean="0"/>
              <a:t> Interview</a:t>
            </a:r>
            <a:r>
              <a:rPr lang="en-US" baseline="0" dirty="0" smtClean="0"/>
              <a:t> Waiting Room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33FD30F-8728-D340-9CDD-4A5ECD4E1835}" type="slidenum">
              <a:rPr lang="en-US" smtClean="0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466847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09982" y="3354927"/>
            <a:ext cx="9179799" cy="2314949"/>
          </a:xfrm>
        </p:spPr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19965" y="6119866"/>
            <a:ext cx="7559834" cy="2759939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171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2342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85138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46851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0856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70277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3199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493702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GB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BF395-E40D-F846-87FD-3D78C99E3FD0}" type="datetimeFigureOut">
              <a:rPr lang="en-US" smtClean="0"/>
              <a:t>1/31/2022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784FC-EE90-2549-A1FF-4B600C1625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95790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BF395-E40D-F846-87FD-3D78C99E3FD0}" type="datetimeFigureOut">
              <a:rPr lang="en-US" smtClean="0"/>
              <a:t>1/31/2022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784FC-EE90-2549-A1FF-4B600C1625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6119679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49173" y="679985"/>
            <a:ext cx="2868687" cy="14512182"/>
          </a:xfrm>
        </p:spPr>
        <p:txBody>
          <a:bodyPr vert="eaVert"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37486" y="679985"/>
            <a:ext cx="8431691" cy="14512182"/>
          </a:xfrm>
        </p:spPr>
        <p:txBody>
          <a:bodyPr vert="eaVert"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BF395-E40D-F846-87FD-3D78C99E3FD0}" type="datetimeFigureOut">
              <a:rPr lang="en-US" smtClean="0"/>
              <a:t>1/31/2022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784FC-EE90-2549-A1FF-4B600C1625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21565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BF395-E40D-F846-87FD-3D78C99E3FD0}" type="datetimeFigureOut">
              <a:rPr lang="en-US" smtClean="0"/>
              <a:t>1/31/2022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784FC-EE90-2549-A1FF-4B600C1625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317337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53107" y="6939848"/>
            <a:ext cx="9179799" cy="2144953"/>
          </a:xfrm>
        </p:spPr>
        <p:txBody>
          <a:bodyPr anchor="t"/>
          <a:lstStyle>
            <a:lvl1pPr algn="l">
              <a:defRPr sz="5400" b="1" cap="all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53107" y="4577401"/>
            <a:ext cx="9179799" cy="2362447"/>
          </a:xfrm>
        </p:spPr>
        <p:txBody>
          <a:bodyPr anchor="b"/>
          <a:lstStyle>
            <a:lvl1pPr marL="0" indent="0">
              <a:buNone/>
              <a:defRPr sz="2700">
                <a:solidFill>
                  <a:schemeClr val="tx1">
                    <a:tint val="75000"/>
                  </a:schemeClr>
                </a:solidFill>
              </a:defRPr>
            </a:lvl1pPr>
            <a:lvl2pPr marL="617129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2pPr>
            <a:lvl3pPr marL="1234257" indent="0">
              <a:buNone/>
              <a:defRPr sz="2200">
                <a:solidFill>
                  <a:schemeClr val="tx1">
                    <a:tint val="75000"/>
                  </a:schemeClr>
                </a:solidFill>
              </a:defRPr>
            </a:lvl3pPr>
            <a:lvl4pPr marL="1851386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4pPr>
            <a:lvl5pPr marL="2468514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5pPr>
            <a:lvl6pPr marL="3085643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6pPr>
            <a:lvl7pPr marL="3702771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7pPr>
            <a:lvl8pPr marL="4319900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8pPr>
            <a:lvl9pPr marL="4937028" indent="0">
              <a:buNone/>
              <a:defRPr sz="19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BF395-E40D-F846-87FD-3D78C99E3FD0}" type="datetimeFigureOut">
              <a:rPr lang="en-US" smtClean="0"/>
              <a:t>1/31/2022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784FC-EE90-2549-A1FF-4B600C1625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516808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37486" y="3967414"/>
            <a:ext cx="5649252" cy="1122475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466734" y="3967414"/>
            <a:ext cx="5651126" cy="11224754"/>
          </a:xfrm>
        </p:spPr>
        <p:txBody>
          <a:bodyPr/>
          <a:lstStyle>
            <a:lvl1pPr>
              <a:defRPr sz="3800"/>
            </a:lvl1pPr>
            <a:lvl2pPr>
              <a:defRPr sz="3200"/>
            </a:lvl2pPr>
            <a:lvl3pPr>
              <a:defRPr sz="2700"/>
            </a:lvl3pPr>
            <a:lvl4pPr>
              <a:defRPr sz="2400"/>
            </a:lvl4pPr>
            <a:lvl5pPr>
              <a:defRPr sz="2400"/>
            </a:lvl5pPr>
            <a:lvl6pPr>
              <a:defRPr sz="2400"/>
            </a:lvl6pPr>
            <a:lvl7pPr>
              <a:defRPr sz="2400"/>
            </a:lvl7pPr>
            <a:lvl8pPr>
              <a:defRPr sz="2400"/>
            </a:lvl8pPr>
            <a:lvl9pPr>
              <a:defRPr sz="24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BF395-E40D-F846-87FD-3D78C99E3FD0}" type="datetimeFigureOut">
              <a:rPr lang="en-US" smtClean="0"/>
              <a:t>1/31/2022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784FC-EE90-2549-A1FF-4B600C1625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9662085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988" y="432491"/>
            <a:ext cx="9719787" cy="1799961"/>
          </a:xfrm>
        </p:spPr>
        <p:txBody>
          <a:bodyPr/>
          <a:lstStyle>
            <a:lvl1pPr>
              <a:defRPr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9988" y="2417448"/>
            <a:ext cx="4771771" cy="1007477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17129" indent="0">
              <a:buNone/>
              <a:defRPr sz="2700" b="1"/>
            </a:lvl2pPr>
            <a:lvl3pPr marL="1234257" indent="0">
              <a:buNone/>
              <a:defRPr sz="2400" b="1"/>
            </a:lvl3pPr>
            <a:lvl4pPr marL="1851386" indent="0">
              <a:buNone/>
              <a:defRPr sz="2200" b="1"/>
            </a:lvl4pPr>
            <a:lvl5pPr marL="2468514" indent="0">
              <a:buNone/>
              <a:defRPr sz="2200" b="1"/>
            </a:lvl5pPr>
            <a:lvl6pPr marL="3085643" indent="0">
              <a:buNone/>
              <a:defRPr sz="2200" b="1"/>
            </a:lvl6pPr>
            <a:lvl7pPr marL="3702771" indent="0">
              <a:buNone/>
              <a:defRPr sz="2200" b="1"/>
            </a:lvl7pPr>
            <a:lvl8pPr marL="4319900" indent="0">
              <a:buNone/>
              <a:defRPr sz="2200" b="1"/>
            </a:lvl8pPr>
            <a:lvl9pPr marL="4937028" indent="0">
              <a:buNone/>
              <a:defRPr sz="22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9988" y="3424925"/>
            <a:ext cx="4771771" cy="622236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486130" y="2417448"/>
            <a:ext cx="4773645" cy="1007477"/>
          </a:xfrm>
        </p:spPr>
        <p:txBody>
          <a:bodyPr anchor="b"/>
          <a:lstStyle>
            <a:lvl1pPr marL="0" indent="0">
              <a:buNone/>
              <a:defRPr sz="3200" b="1"/>
            </a:lvl1pPr>
            <a:lvl2pPr marL="617129" indent="0">
              <a:buNone/>
              <a:defRPr sz="2700" b="1"/>
            </a:lvl2pPr>
            <a:lvl3pPr marL="1234257" indent="0">
              <a:buNone/>
              <a:defRPr sz="2400" b="1"/>
            </a:lvl3pPr>
            <a:lvl4pPr marL="1851386" indent="0">
              <a:buNone/>
              <a:defRPr sz="2200" b="1"/>
            </a:lvl4pPr>
            <a:lvl5pPr marL="2468514" indent="0">
              <a:buNone/>
              <a:defRPr sz="2200" b="1"/>
            </a:lvl5pPr>
            <a:lvl6pPr marL="3085643" indent="0">
              <a:buNone/>
              <a:defRPr sz="2200" b="1"/>
            </a:lvl6pPr>
            <a:lvl7pPr marL="3702771" indent="0">
              <a:buNone/>
              <a:defRPr sz="2200" b="1"/>
            </a:lvl7pPr>
            <a:lvl8pPr marL="4319900" indent="0">
              <a:buNone/>
              <a:defRPr sz="2200" b="1"/>
            </a:lvl8pPr>
            <a:lvl9pPr marL="4937028" indent="0">
              <a:buNone/>
              <a:defRPr sz="2200" b="1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486130" y="3424925"/>
            <a:ext cx="4773645" cy="6222364"/>
          </a:xfrm>
        </p:spPr>
        <p:txBody>
          <a:bodyPr/>
          <a:lstStyle>
            <a:lvl1pPr>
              <a:defRPr sz="3200"/>
            </a:lvl1pPr>
            <a:lvl2pPr>
              <a:defRPr sz="2700"/>
            </a:lvl2pPr>
            <a:lvl3pPr>
              <a:defRPr sz="2400"/>
            </a:lvl3pPr>
            <a:lvl4pPr>
              <a:defRPr sz="2200"/>
            </a:lvl4pPr>
            <a:lvl5pPr>
              <a:defRPr sz="2200"/>
            </a:lvl5pPr>
            <a:lvl6pPr>
              <a:defRPr sz="2200"/>
            </a:lvl6pPr>
            <a:lvl7pPr>
              <a:defRPr sz="2200"/>
            </a:lvl7pPr>
            <a:lvl8pPr>
              <a:defRPr sz="2200"/>
            </a:lvl8pPr>
            <a:lvl9pPr>
              <a:defRPr sz="22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BF395-E40D-F846-87FD-3D78C99E3FD0}" type="datetimeFigureOut">
              <a:rPr lang="en-US" smtClean="0"/>
              <a:t>1/31/2022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784FC-EE90-2549-A1FF-4B600C1625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30460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BF395-E40D-F846-87FD-3D78C99E3FD0}" type="datetimeFigureOut">
              <a:rPr lang="en-US" smtClean="0"/>
              <a:t>1/31/2022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784FC-EE90-2549-A1FF-4B600C1625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5721473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BF395-E40D-F846-87FD-3D78C99E3FD0}" type="datetimeFigureOut">
              <a:rPr lang="en-US" smtClean="0"/>
              <a:t>1/31/2022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784FC-EE90-2549-A1FF-4B600C1625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4469601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989" y="429990"/>
            <a:ext cx="3553048" cy="1829960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222407" y="429991"/>
            <a:ext cx="6037368" cy="9217299"/>
          </a:xfrm>
        </p:spPr>
        <p:txBody>
          <a:bodyPr/>
          <a:lstStyle>
            <a:lvl1pPr>
              <a:defRPr sz="4300"/>
            </a:lvl1pPr>
            <a:lvl2pPr>
              <a:defRPr sz="3800"/>
            </a:lvl2pPr>
            <a:lvl3pPr>
              <a:defRPr sz="3200"/>
            </a:lvl3pPr>
            <a:lvl4pPr>
              <a:defRPr sz="2700"/>
            </a:lvl4pPr>
            <a:lvl5pPr>
              <a:defRPr sz="2700"/>
            </a:lvl5pPr>
            <a:lvl6pPr>
              <a:defRPr sz="2700"/>
            </a:lvl6pPr>
            <a:lvl7pPr>
              <a:defRPr sz="2700"/>
            </a:lvl7pPr>
            <a:lvl8pPr>
              <a:defRPr sz="2700"/>
            </a:lvl8pPr>
            <a:lvl9pPr>
              <a:defRPr sz="2700"/>
            </a:lvl9pPr>
          </a:lstStyle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9989" y="2259951"/>
            <a:ext cx="3553048" cy="7387339"/>
          </a:xfrm>
        </p:spPr>
        <p:txBody>
          <a:bodyPr/>
          <a:lstStyle>
            <a:lvl1pPr marL="0" indent="0">
              <a:buNone/>
              <a:defRPr sz="1900"/>
            </a:lvl1pPr>
            <a:lvl2pPr marL="617129" indent="0">
              <a:buNone/>
              <a:defRPr sz="1600"/>
            </a:lvl2pPr>
            <a:lvl3pPr marL="1234257" indent="0">
              <a:buNone/>
              <a:defRPr sz="1300"/>
            </a:lvl3pPr>
            <a:lvl4pPr marL="1851386" indent="0">
              <a:buNone/>
              <a:defRPr sz="1200"/>
            </a:lvl4pPr>
            <a:lvl5pPr marL="2468514" indent="0">
              <a:buNone/>
              <a:defRPr sz="1200"/>
            </a:lvl5pPr>
            <a:lvl6pPr marL="3085643" indent="0">
              <a:buNone/>
              <a:defRPr sz="1200"/>
            </a:lvl6pPr>
            <a:lvl7pPr marL="3702771" indent="0">
              <a:buNone/>
              <a:defRPr sz="1200"/>
            </a:lvl7pPr>
            <a:lvl8pPr marL="4319900" indent="0">
              <a:buNone/>
              <a:defRPr sz="1200"/>
            </a:lvl8pPr>
            <a:lvl9pPr marL="4937028" indent="0">
              <a:buNone/>
              <a:defRPr sz="12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BF395-E40D-F846-87FD-3D78C99E3FD0}" type="datetimeFigureOut">
              <a:rPr lang="en-US" smtClean="0"/>
              <a:t>1/31/2022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784FC-EE90-2549-A1FF-4B600C1625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4167330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16829" y="7559834"/>
            <a:ext cx="6479858" cy="892481"/>
          </a:xfrm>
        </p:spPr>
        <p:txBody>
          <a:bodyPr anchor="b"/>
          <a:lstStyle>
            <a:lvl1pPr algn="l">
              <a:defRPr sz="2700" b="1"/>
            </a:lvl1pPr>
          </a:lstStyle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116829" y="964979"/>
            <a:ext cx="6479858" cy="6479858"/>
          </a:xfrm>
        </p:spPr>
        <p:txBody>
          <a:bodyPr/>
          <a:lstStyle>
            <a:lvl1pPr marL="0" indent="0">
              <a:buNone/>
              <a:defRPr sz="4300"/>
            </a:lvl1pPr>
            <a:lvl2pPr marL="617129" indent="0">
              <a:buNone/>
              <a:defRPr sz="3800"/>
            </a:lvl2pPr>
            <a:lvl3pPr marL="1234257" indent="0">
              <a:buNone/>
              <a:defRPr sz="3200"/>
            </a:lvl3pPr>
            <a:lvl4pPr marL="1851386" indent="0">
              <a:buNone/>
              <a:defRPr sz="2700"/>
            </a:lvl4pPr>
            <a:lvl5pPr marL="2468514" indent="0">
              <a:buNone/>
              <a:defRPr sz="2700"/>
            </a:lvl5pPr>
            <a:lvl6pPr marL="3085643" indent="0">
              <a:buNone/>
              <a:defRPr sz="2700"/>
            </a:lvl6pPr>
            <a:lvl7pPr marL="3702771" indent="0">
              <a:buNone/>
              <a:defRPr sz="2700"/>
            </a:lvl7pPr>
            <a:lvl8pPr marL="4319900" indent="0">
              <a:buNone/>
              <a:defRPr sz="2700"/>
            </a:lvl8pPr>
            <a:lvl9pPr marL="4937028" indent="0">
              <a:buNone/>
              <a:defRPr sz="2700"/>
            </a:lvl9pPr>
          </a:lstStyle>
          <a:p>
            <a:r>
              <a:rPr lang="en-GB" smtClean="0"/>
              <a:t>Drag picture to placeholder or click icon to add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16829" y="8452316"/>
            <a:ext cx="6479858" cy="1267471"/>
          </a:xfrm>
        </p:spPr>
        <p:txBody>
          <a:bodyPr/>
          <a:lstStyle>
            <a:lvl1pPr marL="0" indent="0">
              <a:buNone/>
              <a:defRPr sz="1900"/>
            </a:lvl1pPr>
            <a:lvl2pPr marL="617129" indent="0">
              <a:buNone/>
              <a:defRPr sz="1600"/>
            </a:lvl2pPr>
            <a:lvl3pPr marL="1234257" indent="0">
              <a:buNone/>
              <a:defRPr sz="1300"/>
            </a:lvl3pPr>
            <a:lvl4pPr marL="1851386" indent="0">
              <a:buNone/>
              <a:defRPr sz="1200"/>
            </a:lvl4pPr>
            <a:lvl5pPr marL="2468514" indent="0">
              <a:buNone/>
              <a:defRPr sz="1200"/>
            </a:lvl5pPr>
            <a:lvl6pPr marL="3085643" indent="0">
              <a:buNone/>
              <a:defRPr sz="1200"/>
            </a:lvl6pPr>
            <a:lvl7pPr marL="3702771" indent="0">
              <a:buNone/>
              <a:defRPr sz="1200"/>
            </a:lvl7pPr>
            <a:lvl8pPr marL="4319900" indent="0">
              <a:buNone/>
              <a:defRPr sz="1200"/>
            </a:lvl8pPr>
            <a:lvl9pPr marL="4937028" indent="0">
              <a:buNone/>
              <a:defRPr sz="1200"/>
            </a:lvl9pPr>
          </a:lstStyle>
          <a:p>
            <a:pPr lvl="0"/>
            <a:r>
              <a:rPr lang="en-GB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B2BF395-E40D-F846-87FD-3D78C99E3FD0}" type="datetimeFigureOut">
              <a:rPr lang="en-US" smtClean="0"/>
              <a:t>1/31/2022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7F784FC-EE90-2549-A1FF-4B600C1625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9552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9988" y="432491"/>
            <a:ext cx="9719787" cy="1799961"/>
          </a:xfrm>
          <a:prstGeom prst="rect">
            <a:avLst/>
          </a:prstGeom>
        </p:spPr>
        <p:txBody>
          <a:bodyPr vert="horz" lIns="123426" tIns="61713" rIns="123426" bIns="61713" rtlCol="0" anchor="ctr">
            <a:normAutofit/>
          </a:bodyPr>
          <a:lstStyle/>
          <a:p>
            <a:r>
              <a:rPr lang="en-GB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9988" y="2519946"/>
            <a:ext cx="9719787" cy="7127344"/>
          </a:xfrm>
          <a:prstGeom prst="rect">
            <a:avLst/>
          </a:prstGeom>
        </p:spPr>
        <p:txBody>
          <a:bodyPr vert="horz" lIns="123426" tIns="61713" rIns="123426" bIns="61713" rtlCol="0">
            <a:normAutofit/>
          </a:bodyPr>
          <a:lstStyle/>
          <a:p>
            <a:pPr lvl="0"/>
            <a:r>
              <a:rPr lang="en-GB" smtClean="0"/>
              <a:t>Click to edit Master text styles</a:t>
            </a:r>
          </a:p>
          <a:p>
            <a:pPr lvl="1"/>
            <a:r>
              <a:rPr lang="en-GB" smtClean="0"/>
              <a:t>Second level</a:t>
            </a:r>
          </a:p>
          <a:p>
            <a:pPr lvl="2"/>
            <a:r>
              <a:rPr lang="en-GB" smtClean="0"/>
              <a:t>Third level</a:t>
            </a:r>
          </a:p>
          <a:p>
            <a:pPr lvl="3"/>
            <a:r>
              <a:rPr lang="en-GB" smtClean="0"/>
              <a:t>Fourth level</a:t>
            </a:r>
          </a:p>
          <a:p>
            <a:pPr lvl="4"/>
            <a:r>
              <a:rPr lang="en-GB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39988" y="10009781"/>
            <a:ext cx="2519945" cy="574987"/>
          </a:xfrm>
          <a:prstGeom prst="rect">
            <a:avLst/>
          </a:prstGeom>
        </p:spPr>
        <p:txBody>
          <a:bodyPr vert="horz" lIns="123426" tIns="61713" rIns="123426" bIns="61713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B2BF395-E40D-F846-87FD-3D78C99E3FD0}" type="datetimeFigureOut">
              <a:rPr lang="en-US" smtClean="0"/>
              <a:t>1/31/2022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689919" y="10009781"/>
            <a:ext cx="3419925" cy="574987"/>
          </a:xfrm>
          <a:prstGeom prst="rect">
            <a:avLst/>
          </a:prstGeom>
        </p:spPr>
        <p:txBody>
          <a:bodyPr vert="horz" lIns="123426" tIns="61713" rIns="123426" bIns="61713" rtlCol="0" anchor="ctr"/>
          <a:lstStyle>
            <a:lvl1pPr algn="ct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739830" y="10009781"/>
            <a:ext cx="2519945" cy="574987"/>
          </a:xfrm>
          <a:prstGeom prst="rect">
            <a:avLst/>
          </a:prstGeom>
        </p:spPr>
        <p:txBody>
          <a:bodyPr vert="horz" lIns="123426" tIns="61713" rIns="123426" bIns="61713" rtlCol="0" anchor="ctr"/>
          <a:lstStyle>
            <a:lvl1pPr algn="r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7F784FC-EE90-2549-A1FF-4B600C16254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67352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617129" rtl="0" eaLnBrk="1" latinLnBrk="0" hangingPunct="1">
        <a:spcBef>
          <a:spcPct val="0"/>
        </a:spcBef>
        <a:buNone/>
        <a:defRPr sz="59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62846" indent="-462846" algn="l" defTabSz="617129" rtl="0" eaLnBrk="1" latinLnBrk="0" hangingPunct="1">
        <a:spcBef>
          <a:spcPct val="20000"/>
        </a:spcBef>
        <a:buFont typeface="Arial"/>
        <a:buChar char="•"/>
        <a:defRPr sz="4300" kern="1200">
          <a:solidFill>
            <a:schemeClr val="tx1"/>
          </a:solidFill>
          <a:latin typeface="+mn-lt"/>
          <a:ea typeface="+mn-ea"/>
          <a:cs typeface="+mn-cs"/>
        </a:defRPr>
      </a:lvl1pPr>
      <a:lvl2pPr marL="1002834" indent="-385705" algn="l" defTabSz="617129" rtl="0" eaLnBrk="1" latinLnBrk="0" hangingPunct="1">
        <a:spcBef>
          <a:spcPct val="20000"/>
        </a:spcBef>
        <a:buFont typeface="Arial"/>
        <a:buChar char="–"/>
        <a:defRPr sz="3800" kern="1200">
          <a:solidFill>
            <a:schemeClr val="tx1"/>
          </a:solidFill>
          <a:latin typeface="+mn-lt"/>
          <a:ea typeface="+mn-ea"/>
          <a:cs typeface="+mn-cs"/>
        </a:defRPr>
      </a:lvl2pPr>
      <a:lvl3pPr marL="1542821" indent="-308564" algn="l" defTabSz="617129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3pPr>
      <a:lvl4pPr marL="2159950" indent="-308564" algn="l" defTabSz="617129" rtl="0" eaLnBrk="1" latinLnBrk="0" hangingPunct="1">
        <a:spcBef>
          <a:spcPct val="20000"/>
        </a:spcBef>
        <a:buFont typeface="Arial"/>
        <a:buChar char="–"/>
        <a:defRPr sz="2700" kern="1200">
          <a:solidFill>
            <a:schemeClr val="tx1"/>
          </a:solidFill>
          <a:latin typeface="+mn-lt"/>
          <a:ea typeface="+mn-ea"/>
          <a:cs typeface="+mn-cs"/>
        </a:defRPr>
      </a:lvl4pPr>
      <a:lvl5pPr marL="2777079" indent="-308564" algn="l" defTabSz="617129" rtl="0" eaLnBrk="1" latinLnBrk="0" hangingPunct="1">
        <a:spcBef>
          <a:spcPct val="20000"/>
        </a:spcBef>
        <a:buFont typeface="Arial"/>
        <a:buChar char="»"/>
        <a:defRPr sz="2700" kern="1200">
          <a:solidFill>
            <a:schemeClr val="tx1"/>
          </a:solidFill>
          <a:latin typeface="+mn-lt"/>
          <a:ea typeface="+mn-ea"/>
          <a:cs typeface="+mn-cs"/>
        </a:defRPr>
      </a:lvl5pPr>
      <a:lvl6pPr marL="3394207" indent="-308564" algn="l" defTabSz="617129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6pPr>
      <a:lvl7pPr marL="4011336" indent="-308564" algn="l" defTabSz="617129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7pPr>
      <a:lvl8pPr marL="4628464" indent="-308564" algn="l" defTabSz="617129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8pPr>
      <a:lvl9pPr marL="5245593" indent="-308564" algn="l" defTabSz="617129" rtl="0" eaLnBrk="1" latinLnBrk="0" hangingPunct="1">
        <a:spcBef>
          <a:spcPct val="20000"/>
        </a:spcBef>
        <a:buFont typeface="Arial"/>
        <a:buChar char="•"/>
        <a:defRPr sz="2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17129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17129" algn="l" defTabSz="617129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34257" algn="l" defTabSz="617129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51386" algn="l" defTabSz="617129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68514" algn="l" defTabSz="617129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85643" algn="l" defTabSz="617129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702771" algn="l" defTabSz="617129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319900" algn="l" defTabSz="617129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937028" algn="l" defTabSz="617129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0799763" cy="10799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849091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0799763" cy="10799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236018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-1"/>
            <a:ext cx="10799763" cy="10799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306635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0799763" cy="10799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876599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-1"/>
            <a:ext cx="10799763" cy="10799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273041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0799763" cy="10799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18781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-1"/>
            <a:ext cx="10799763" cy="10799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1284430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-1"/>
            <a:ext cx="10799763" cy="10799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236018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-1"/>
            <a:ext cx="10799763" cy="10799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306635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9" y="349"/>
            <a:ext cx="10799414" cy="107994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783064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-1" y="-1"/>
            <a:ext cx="10799763" cy="107997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07685748"/>
      </p:ext>
    </p:extLst>
  </p:cSld>
  <p:clrMapOvr>
    <a:masterClrMapping/>
  </p:clrMapOvr>
</p:sld>
</file>

<file path=ppt/theme/theme1.xml><?xml version="1.0" encoding="utf-8"?>
<a:theme xmlns:a="http://schemas.openxmlformats.org/drawingml/2006/main" name="Backdrop templates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Backdrop templates.potx</Template>
  <TotalTime>12</TotalTime>
  <Words>103</Words>
  <Application>Microsoft Office PowerPoint</Application>
  <PresentationFormat>Custom</PresentationFormat>
  <Paragraphs>22</Paragraphs>
  <Slides>11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5" baseType="lpstr">
      <vt:lpstr>Arial</vt:lpstr>
      <vt:lpstr>Calibri</vt:lpstr>
      <vt:lpstr>Mangal</vt:lpstr>
      <vt:lpstr>Backdrop templates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Lauren Oxspring</dc:creator>
  <cp:lastModifiedBy>Microsoft account</cp:lastModifiedBy>
  <cp:revision>3</cp:revision>
  <dcterms:created xsi:type="dcterms:W3CDTF">2017-05-04T19:42:36Z</dcterms:created>
  <dcterms:modified xsi:type="dcterms:W3CDTF">2022-01-31T15:30:40Z</dcterms:modified>
</cp:coreProperties>
</file>