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3" r:id="rId5"/>
    <p:sldId id="264" r:id="rId6"/>
    <p:sldId id="265" r:id="rId7"/>
    <p:sldId id="259" r:id="rId8"/>
    <p:sldId id="266" r:id="rId9"/>
    <p:sldId id="260" r:id="rId10"/>
    <p:sldId id="267" r:id="rId11"/>
    <p:sldId id="261" r:id="rId12"/>
    <p:sldId id="268" r:id="rId13"/>
    <p:sldId id="262" r:id="rId14"/>
  </p:sldIdLst>
  <p:sldSz cx="10799763" cy="10799763"/>
  <p:notesSz cx="6858000" cy="9144000"/>
  <p:defaultTextStyle>
    <a:defPPr>
      <a:defRPr lang="en-US"/>
    </a:defPPr>
    <a:lvl1pPr marL="0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7129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34257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51386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68514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85643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702771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319900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937028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02">
          <p15:clr>
            <a:srgbClr val="A4A3A4"/>
          </p15:clr>
        </p15:guide>
        <p15:guide id="2" pos="34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1" d="100"/>
          <a:sy n="71" d="100"/>
        </p:scale>
        <p:origin x="2388" y="60"/>
      </p:cViewPr>
      <p:guideLst>
        <p:guide orient="horz" pos="3402"/>
        <p:guide pos="34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585918-B774-43CC-B015-81ACC0D2B57E}" type="datetimeFigureOut">
              <a:rPr lang="en-GB" smtClean="0"/>
              <a:t>31/01/2022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C1D1CB-121F-4101-B09D-D307AB2209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60063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An Inspector</a:t>
            </a:r>
            <a:r>
              <a:rPr lang="en-GB" baseline="0" dirty="0" smtClean="0"/>
              <a:t> Calls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C1D1CB-121F-4101-B09D-D307AB22096A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97944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Staffroom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C1D1CB-121F-4101-B09D-D307AB22096A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14115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School Fete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C1D1CB-121F-4101-B09D-D307AB22096A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64516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Staffroom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C1D1CB-121F-4101-B09D-D307AB22096A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12682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Hall Party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C1D1CB-121F-4101-B09D-D307AB22096A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06908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Staffroom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C1D1CB-121F-4101-B09D-D307AB22096A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7099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Hall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C1D1CB-121F-4101-B09D-D307AB22096A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03471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Staffroom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C1D1CB-121F-4101-B09D-D307AB22096A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17416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Hall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C1D1CB-121F-4101-B09D-D307AB22096A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53477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Staffroom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C1D1CB-121F-4101-B09D-D307AB22096A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77934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Classroom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C1D1CB-121F-4101-B09D-D307AB22096A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59644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Staffroom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C1D1CB-121F-4101-B09D-D307AB22096A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26200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School Field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C1D1CB-121F-4101-B09D-D307AB22096A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78725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9982" y="3354927"/>
            <a:ext cx="9179799" cy="2314949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19965" y="6119866"/>
            <a:ext cx="7559834" cy="275993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7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342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51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685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856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702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19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370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2BE6F-0C4F-BC47-B72A-15C562353AE9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F60A2-47A2-9C47-829E-1ECAB2A73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6191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2BE6F-0C4F-BC47-B72A-15C562353AE9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F60A2-47A2-9C47-829E-1ECAB2A73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1531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29828" y="432492"/>
            <a:ext cx="2429947" cy="9214798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9988" y="432492"/>
            <a:ext cx="7109844" cy="9214798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2BE6F-0C4F-BC47-B72A-15C562353AE9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F60A2-47A2-9C47-829E-1ECAB2A73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010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2BE6F-0C4F-BC47-B72A-15C562353AE9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F60A2-47A2-9C47-829E-1ECAB2A73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279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3107" y="6939848"/>
            <a:ext cx="9179799" cy="2144953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07" y="4577401"/>
            <a:ext cx="9179799" cy="236244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17129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3425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5138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6851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8564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70277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3199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93702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2BE6F-0C4F-BC47-B72A-15C562353AE9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F60A2-47A2-9C47-829E-1ECAB2A73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499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9988" y="2519946"/>
            <a:ext cx="4769895" cy="712734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89880" y="2519946"/>
            <a:ext cx="4769895" cy="712734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2BE6F-0C4F-BC47-B72A-15C562353AE9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F60A2-47A2-9C47-829E-1ECAB2A73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161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988" y="2417448"/>
            <a:ext cx="4771771" cy="10074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129" indent="0">
              <a:buNone/>
              <a:defRPr sz="2700" b="1"/>
            </a:lvl2pPr>
            <a:lvl3pPr marL="1234257" indent="0">
              <a:buNone/>
              <a:defRPr sz="2400" b="1"/>
            </a:lvl3pPr>
            <a:lvl4pPr marL="1851386" indent="0">
              <a:buNone/>
              <a:defRPr sz="2200" b="1"/>
            </a:lvl4pPr>
            <a:lvl5pPr marL="2468514" indent="0">
              <a:buNone/>
              <a:defRPr sz="2200" b="1"/>
            </a:lvl5pPr>
            <a:lvl6pPr marL="3085643" indent="0">
              <a:buNone/>
              <a:defRPr sz="2200" b="1"/>
            </a:lvl6pPr>
            <a:lvl7pPr marL="3702771" indent="0">
              <a:buNone/>
              <a:defRPr sz="2200" b="1"/>
            </a:lvl7pPr>
            <a:lvl8pPr marL="4319900" indent="0">
              <a:buNone/>
              <a:defRPr sz="2200" b="1"/>
            </a:lvl8pPr>
            <a:lvl9pPr marL="4937028" indent="0">
              <a:buNone/>
              <a:defRPr sz="22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988" y="3424925"/>
            <a:ext cx="4771771" cy="622236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86130" y="2417448"/>
            <a:ext cx="4773645" cy="10074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129" indent="0">
              <a:buNone/>
              <a:defRPr sz="2700" b="1"/>
            </a:lvl2pPr>
            <a:lvl3pPr marL="1234257" indent="0">
              <a:buNone/>
              <a:defRPr sz="2400" b="1"/>
            </a:lvl3pPr>
            <a:lvl4pPr marL="1851386" indent="0">
              <a:buNone/>
              <a:defRPr sz="2200" b="1"/>
            </a:lvl4pPr>
            <a:lvl5pPr marL="2468514" indent="0">
              <a:buNone/>
              <a:defRPr sz="2200" b="1"/>
            </a:lvl5pPr>
            <a:lvl6pPr marL="3085643" indent="0">
              <a:buNone/>
              <a:defRPr sz="2200" b="1"/>
            </a:lvl6pPr>
            <a:lvl7pPr marL="3702771" indent="0">
              <a:buNone/>
              <a:defRPr sz="2200" b="1"/>
            </a:lvl7pPr>
            <a:lvl8pPr marL="4319900" indent="0">
              <a:buNone/>
              <a:defRPr sz="2200" b="1"/>
            </a:lvl8pPr>
            <a:lvl9pPr marL="4937028" indent="0">
              <a:buNone/>
              <a:defRPr sz="22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86130" y="3424925"/>
            <a:ext cx="4773645" cy="622236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2BE6F-0C4F-BC47-B72A-15C562353AE9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F60A2-47A2-9C47-829E-1ECAB2A73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3050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2BE6F-0C4F-BC47-B72A-15C562353AE9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F60A2-47A2-9C47-829E-1ECAB2A73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9132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2BE6F-0C4F-BC47-B72A-15C562353AE9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F60A2-47A2-9C47-829E-1ECAB2A73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80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989" y="429990"/>
            <a:ext cx="3553048" cy="182996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2407" y="429991"/>
            <a:ext cx="6037368" cy="9217299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9989" y="2259951"/>
            <a:ext cx="3553048" cy="7387339"/>
          </a:xfrm>
        </p:spPr>
        <p:txBody>
          <a:bodyPr/>
          <a:lstStyle>
            <a:lvl1pPr marL="0" indent="0">
              <a:buNone/>
              <a:defRPr sz="1900"/>
            </a:lvl1pPr>
            <a:lvl2pPr marL="617129" indent="0">
              <a:buNone/>
              <a:defRPr sz="1600"/>
            </a:lvl2pPr>
            <a:lvl3pPr marL="1234257" indent="0">
              <a:buNone/>
              <a:defRPr sz="1300"/>
            </a:lvl3pPr>
            <a:lvl4pPr marL="1851386" indent="0">
              <a:buNone/>
              <a:defRPr sz="1200"/>
            </a:lvl4pPr>
            <a:lvl5pPr marL="2468514" indent="0">
              <a:buNone/>
              <a:defRPr sz="1200"/>
            </a:lvl5pPr>
            <a:lvl6pPr marL="3085643" indent="0">
              <a:buNone/>
              <a:defRPr sz="1200"/>
            </a:lvl6pPr>
            <a:lvl7pPr marL="3702771" indent="0">
              <a:buNone/>
              <a:defRPr sz="1200"/>
            </a:lvl7pPr>
            <a:lvl8pPr marL="4319900" indent="0">
              <a:buNone/>
              <a:defRPr sz="1200"/>
            </a:lvl8pPr>
            <a:lvl9pPr marL="4937028" indent="0">
              <a:buNone/>
              <a:defRPr sz="12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2BE6F-0C4F-BC47-B72A-15C562353AE9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F60A2-47A2-9C47-829E-1ECAB2A73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5525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16829" y="7559834"/>
            <a:ext cx="6479858" cy="89248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16829" y="964979"/>
            <a:ext cx="6479858" cy="6479858"/>
          </a:xfrm>
        </p:spPr>
        <p:txBody>
          <a:bodyPr/>
          <a:lstStyle>
            <a:lvl1pPr marL="0" indent="0">
              <a:buNone/>
              <a:defRPr sz="4300"/>
            </a:lvl1pPr>
            <a:lvl2pPr marL="617129" indent="0">
              <a:buNone/>
              <a:defRPr sz="3800"/>
            </a:lvl2pPr>
            <a:lvl3pPr marL="1234257" indent="0">
              <a:buNone/>
              <a:defRPr sz="3200"/>
            </a:lvl3pPr>
            <a:lvl4pPr marL="1851386" indent="0">
              <a:buNone/>
              <a:defRPr sz="2700"/>
            </a:lvl4pPr>
            <a:lvl5pPr marL="2468514" indent="0">
              <a:buNone/>
              <a:defRPr sz="2700"/>
            </a:lvl5pPr>
            <a:lvl6pPr marL="3085643" indent="0">
              <a:buNone/>
              <a:defRPr sz="2700"/>
            </a:lvl6pPr>
            <a:lvl7pPr marL="3702771" indent="0">
              <a:buNone/>
              <a:defRPr sz="2700"/>
            </a:lvl7pPr>
            <a:lvl8pPr marL="4319900" indent="0">
              <a:buNone/>
              <a:defRPr sz="2700"/>
            </a:lvl8pPr>
            <a:lvl9pPr marL="4937028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16829" y="8452316"/>
            <a:ext cx="6479858" cy="1267471"/>
          </a:xfrm>
        </p:spPr>
        <p:txBody>
          <a:bodyPr/>
          <a:lstStyle>
            <a:lvl1pPr marL="0" indent="0">
              <a:buNone/>
              <a:defRPr sz="1900"/>
            </a:lvl1pPr>
            <a:lvl2pPr marL="617129" indent="0">
              <a:buNone/>
              <a:defRPr sz="1600"/>
            </a:lvl2pPr>
            <a:lvl3pPr marL="1234257" indent="0">
              <a:buNone/>
              <a:defRPr sz="1300"/>
            </a:lvl3pPr>
            <a:lvl4pPr marL="1851386" indent="0">
              <a:buNone/>
              <a:defRPr sz="1200"/>
            </a:lvl4pPr>
            <a:lvl5pPr marL="2468514" indent="0">
              <a:buNone/>
              <a:defRPr sz="1200"/>
            </a:lvl5pPr>
            <a:lvl6pPr marL="3085643" indent="0">
              <a:buNone/>
              <a:defRPr sz="1200"/>
            </a:lvl6pPr>
            <a:lvl7pPr marL="3702771" indent="0">
              <a:buNone/>
              <a:defRPr sz="1200"/>
            </a:lvl7pPr>
            <a:lvl8pPr marL="4319900" indent="0">
              <a:buNone/>
              <a:defRPr sz="1200"/>
            </a:lvl8pPr>
            <a:lvl9pPr marL="4937028" indent="0">
              <a:buNone/>
              <a:defRPr sz="12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2BE6F-0C4F-BC47-B72A-15C562353AE9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F60A2-47A2-9C47-829E-1ECAB2A73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72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988" y="432491"/>
            <a:ext cx="9719787" cy="1799961"/>
          </a:xfrm>
          <a:prstGeom prst="rect">
            <a:avLst/>
          </a:prstGeom>
        </p:spPr>
        <p:txBody>
          <a:bodyPr vert="horz" lIns="123426" tIns="61713" rIns="123426" bIns="61713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988" y="2519946"/>
            <a:ext cx="9719787" cy="7127344"/>
          </a:xfrm>
          <a:prstGeom prst="rect">
            <a:avLst/>
          </a:prstGeom>
        </p:spPr>
        <p:txBody>
          <a:bodyPr vert="horz" lIns="123426" tIns="61713" rIns="123426" bIns="61713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9988" y="10009781"/>
            <a:ext cx="251994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92BE6F-0C4F-BC47-B72A-15C562353AE9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9919" y="10009781"/>
            <a:ext cx="341992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39830" y="10009781"/>
            <a:ext cx="251994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3F60A2-47A2-9C47-829E-1ECAB2A73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010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17129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2846" indent="-462846" algn="l" defTabSz="617129" rtl="0" eaLnBrk="1" latinLnBrk="0" hangingPunct="1">
        <a:spcBef>
          <a:spcPct val="20000"/>
        </a:spcBef>
        <a:buFont typeface="Arial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02834" indent="-385705" algn="l" defTabSz="617129" rtl="0" eaLnBrk="1" latinLnBrk="0" hangingPunct="1">
        <a:spcBef>
          <a:spcPct val="20000"/>
        </a:spcBef>
        <a:buFont typeface="Arial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42821" indent="-308564" algn="l" defTabSz="61712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59950" indent="-308564" algn="l" defTabSz="617129" rtl="0" eaLnBrk="1" latinLnBrk="0" hangingPunct="1">
        <a:spcBef>
          <a:spcPct val="20000"/>
        </a:spcBef>
        <a:buFont typeface="Arial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77079" indent="-308564" algn="l" defTabSz="617129" rtl="0" eaLnBrk="1" latinLnBrk="0" hangingPunct="1">
        <a:spcBef>
          <a:spcPct val="20000"/>
        </a:spcBef>
        <a:buFont typeface="Arial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94207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011336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28464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45593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7129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34257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51386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68514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85643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702771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19900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37028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89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232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" y="348"/>
            <a:ext cx="10690063" cy="10690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44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712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523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17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234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22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899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041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136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278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680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31</Words>
  <Application>Microsoft Office PowerPoint</Application>
  <PresentationFormat>Custom</PresentationFormat>
  <Paragraphs>26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Lauren Oxspring</dc:creator>
  <cp:lastModifiedBy>Microsoft account</cp:lastModifiedBy>
  <cp:revision>3</cp:revision>
  <dcterms:created xsi:type="dcterms:W3CDTF">2017-03-27T14:48:06Z</dcterms:created>
  <dcterms:modified xsi:type="dcterms:W3CDTF">2022-01-31T13:58:09Z</dcterms:modified>
</cp:coreProperties>
</file>