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9" r:id="rId2"/>
    <p:sldId id="270" r:id="rId3"/>
    <p:sldId id="256" r:id="rId4"/>
    <p:sldId id="257" r:id="rId5"/>
    <p:sldId id="258" r:id="rId6"/>
    <p:sldId id="259" r:id="rId7"/>
    <p:sldId id="260" r:id="rId8"/>
    <p:sldId id="261" r:id="rId9"/>
    <p:sldId id="265" r:id="rId10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33FB0-CF26-8A4E-9E81-BEA5C83D2158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92A08-95A0-C442-A8B8-29471E9CD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9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</a:t>
            </a:r>
            <a:r>
              <a:rPr lang="en-GB" baseline="0" dirty="0" smtClean="0"/>
              <a:t> #1 – Forest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91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#2 - Deforestation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47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#3 - Landfill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34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</a:t>
            </a:r>
            <a:r>
              <a:rPr lang="en-GB" baseline="0" dirty="0" smtClean="0"/>
              <a:t>-</a:t>
            </a:r>
            <a:r>
              <a:rPr lang="en-US" baseline="0" dirty="0" smtClean="0"/>
              <a:t> Airport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76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#4 </a:t>
            </a:r>
            <a:r>
              <a:rPr lang="mr-IN" dirty="0" smtClean="0"/>
              <a:t>–</a:t>
            </a:r>
            <a:r>
              <a:rPr lang="en-US" dirty="0" smtClean="0"/>
              <a:t> Supermarket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22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#5 </a:t>
            </a:r>
            <a:r>
              <a:rPr lang="en-GB" baseline="0" dirty="0" smtClean="0"/>
              <a:t>–</a:t>
            </a:r>
            <a:r>
              <a:rPr lang="en-US" baseline="0" dirty="0" smtClean="0"/>
              <a:t> Car Lot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66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#6 </a:t>
            </a:r>
            <a:r>
              <a:rPr lang="en-GB" dirty="0" smtClean="0"/>
              <a:t>-</a:t>
            </a:r>
            <a:r>
              <a:rPr lang="en-US" dirty="0" smtClean="0"/>
              <a:t> Laboratory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 </a:t>
            </a:r>
            <a:r>
              <a:rPr lang="en-GB" baseline="0" dirty="0" smtClean="0"/>
              <a:t>-</a:t>
            </a:r>
            <a:r>
              <a:rPr lang="en-US" baseline="0" dirty="0" smtClean="0"/>
              <a:t> Forest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99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#7 </a:t>
            </a:r>
            <a:r>
              <a:rPr lang="en-GB" baseline="0" dirty="0" smtClean="0"/>
              <a:t>–</a:t>
            </a:r>
            <a:r>
              <a:rPr lang="en-US" baseline="0" dirty="0" smtClean="0"/>
              <a:t> Make </a:t>
            </a:r>
            <a:r>
              <a:rPr lang="en-US" baseline="0" smtClean="0"/>
              <a:t>A Change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44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843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2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90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07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29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8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00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46912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35</TotalTime>
  <Words>57</Words>
  <Application>Microsoft Office PowerPoint</Application>
  <PresentationFormat>Custom</PresentationFormat>
  <Paragraphs>18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8</cp:revision>
  <dcterms:created xsi:type="dcterms:W3CDTF">2017-05-04T19:42:36Z</dcterms:created>
  <dcterms:modified xsi:type="dcterms:W3CDTF">2020-01-17T13:07:58Z</dcterms:modified>
</cp:coreProperties>
</file>