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7" r:id="rId2"/>
    <p:sldId id="264" r:id="rId3"/>
    <p:sldId id="265" r:id="rId4"/>
    <p:sldId id="266" r:id="rId5"/>
    <p:sldId id="268" r:id="rId6"/>
    <p:sldId id="276" r:id="rId7"/>
    <p:sldId id="277" r:id="rId8"/>
    <p:sldId id="278" r:id="rId9"/>
    <p:sldId id="272" r:id="rId10"/>
    <p:sldId id="279" r:id="rId11"/>
    <p:sldId id="275" r:id="rId12"/>
    <p:sldId id="280" r:id="rId13"/>
    <p:sldId id="273" r:id="rId14"/>
    <p:sldId id="282" r:id="rId15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9" autoAdjust="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52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C9FE1-5B81-9549-BE55-A4C362FAFCBE}" type="datetimeFigureOut">
              <a:rPr lang="en-US" smtClean="0"/>
              <a:t>2/16/2021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E14C7D-064E-994A-8EE0-932327ED0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793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#1 – </a:t>
            </a:r>
            <a:r>
              <a:rPr lang="en-US" baseline="0" dirty="0" smtClean="0"/>
              <a:t>Wow! What A Year!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3895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#1 – </a:t>
            </a:r>
            <a:r>
              <a:rPr lang="en-US" baseline="0" dirty="0" smtClean="0"/>
              <a:t>Wow! What A Year!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473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</a:t>
            </a:r>
            <a:r>
              <a:rPr lang="en-US" dirty="0" smtClean="0"/>
              <a:t>#6 – A Place In My Heart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3032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#1 – </a:t>
            </a:r>
            <a:r>
              <a:rPr lang="en-US" baseline="0" dirty="0" smtClean="0"/>
              <a:t>Wow! What A Year!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1545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Backdrop </a:t>
            </a:r>
            <a:r>
              <a:rPr lang="en-GB" dirty="0" smtClean="0"/>
              <a:t>#7 – Laboratory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99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#1 – </a:t>
            </a:r>
            <a:r>
              <a:rPr lang="en-US" baseline="0" dirty="0" smtClean="0"/>
              <a:t>Wow! What A Year!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991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#2 – </a:t>
            </a:r>
            <a:r>
              <a:rPr lang="en-US" dirty="0" smtClean="0"/>
              <a:t>Family Kitchen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524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#1 – </a:t>
            </a:r>
            <a:r>
              <a:rPr lang="en-US" baseline="0" dirty="0" smtClean="0"/>
              <a:t>Wow! What A Year!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3987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</a:t>
            </a:r>
            <a:r>
              <a:rPr lang="en-US" dirty="0" smtClean="0"/>
              <a:t>#3 –</a:t>
            </a:r>
            <a:r>
              <a:rPr lang="en-US" baseline="0" dirty="0" smtClean="0"/>
              <a:t> </a:t>
            </a:r>
            <a:r>
              <a:rPr lang="en-US" dirty="0" smtClean="0"/>
              <a:t>Villainous Lair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9848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</a:t>
            </a:r>
            <a:r>
              <a:rPr lang="en-US" dirty="0" smtClean="0"/>
              <a:t>#4 –</a:t>
            </a:r>
            <a:r>
              <a:rPr lang="en-US" baseline="0" dirty="0" smtClean="0"/>
              <a:t> </a:t>
            </a:r>
            <a:r>
              <a:rPr lang="en-US" dirty="0" smtClean="0"/>
              <a:t>Captain Tom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3219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#1 – </a:t>
            </a:r>
            <a:r>
              <a:rPr lang="en-US" baseline="0" dirty="0" smtClean="0"/>
              <a:t>Wow! What A Year!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4099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#2 – </a:t>
            </a:r>
            <a:r>
              <a:rPr lang="en-US" dirty="0" smtClean="0"/>
              <a:t>Family Kitchen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212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Backdrop #1 – </a:t>
            </a:r>
            <a:r>
              <a:rPr lang="en-US" baseline="0" dirty="0" smtClean="0"/>
              <a:t>Wow! What A Year!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0113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Backdrop </a:t>
            </a:r>
            <a:r>
              <a:rPr lang="en-US" dirty="0" smtClean="0"/>
              <a:t>#5 </a:t>
            </a:r>
            <a:r>
              <a:rPr lang="en-US" dirty="0" smtClean="0"/>
              <a:t>– </a:t>
            </a:r>
            <a:r>
              <a:rPr lang="en-US" dirty="0" smtClean="0"/>
              <a:t>Covid Updates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14C7D-064E-994A-8EE0-932327ED0D3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650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9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7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2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46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2/16/2021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F395-E40D-F846-87FD-3D78C99E3FD0}" type="datetimeFigureOut">
              <a:rPr lang="en-US" smtClean="0"/>
              <a:t>2/16/2021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300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090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7390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69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4403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335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94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47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636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611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699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911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536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404757"/>
      </p:ext>
    </p:extLst>
  </p:cSld>
  <p:clrMapOvr>
    <a:masterClrMapping/>
  </p:clrMapOvr>
</p:sld>
</file>

<file path=ppt/theme/theme1.xml><?xml version="1.0" encoding="utf-8"?>
<a:theme xmlns:a="http://schemas.openxmlformats.org/drawingml/2006/main" name="Backdrop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Backdrop templates.potx</Template>
  <TotalTime>454</TotalTime>
  <Words>128</Words>
  <Application>Microsoft Office PowerPoint</Application>
  <PresentationFormat>Custom</PresentationFormat>
  <Paragraphs>28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Backdrop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Andrew Oxspring</cp:lastModifiedBy>
  <cp:revision>19</cp:revision>
  <dcterms:created xsi:type="dcterms:W3CDTF">2017-05-04T19:42:36Z</dcterms:created>
  <dcterms:modified xsi:type="dcterms:W3CDTF">2021-02-16T10:54:16Z</dcterms:modified>
</cp:coreProperties>
</file>