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</p:sldIdLst>
  <p:sldSz cx="10799763" cy="10799763"/>
  <p:notesSz cx="6858000" cy="9144000"/>
  <p:defaultTextStyle>
    <a:defPPr>
      <a:defRPr lang="en-US"/>
    </a:defPPr>
    <a:lvl1pPr marL="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129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257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386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514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5643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2771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1990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028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2388" y="60"/>
      </p:cViewPr>
      <p:guideLst>
        <p:guide orient="horz" pos="3402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2DB6D5-7EAF-8542-8CB1-D4D559F02FDB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D6D6C6-954D-6947-B16B-D679F6D7B8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75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6D6C6-954D-6947-B16B-D679F6D7B89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603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3354927"/>
            <a:ext cx="9179799" cy="231494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6119866"/>
            <a:ext cx="7559834" cy="27599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5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2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1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579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196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49173" y="679985"/>
            <a:ext cx="2868687" cy="14512182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7486" y="679985"/>
            <a:ext cx="8431691" cy="14512182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6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173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6939848"/>
            <a:ext cx="9179799" cy="214495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4577401"/>
            <a:ext cx="9179799" cy="236244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12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25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5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56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27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199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0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68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7486" y="3967414"/>
            <a:ext cx="5649252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6734" y="3967414"/>
            <a:ext cx="5651126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20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417448"/>
            <a:ext cx="4771771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3424925"/>
            <a:ext cx="4771771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0" y="2417448"/>
            <a:ext cx="4773645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0" y="3424925"/>
            <a:ext cx="4773645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046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14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96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9" y="429990"/>
            <a:ext cx="3553048" cy="182996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429991"/>
            <a:ext cx="6037368" cy="921729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89" y="2259951"/>
            <a:ext cx="3553048" cy="7387339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67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7559834"/>
            <a:ext cx="6479858" cy="89248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964979"/>
            <a:ext cx="6479858" cy="6479858"/>
          </a:xfrm>
        </p:spPr>
        <p:txBody>
          <a:bodyPr/>
          <a:lstStyle>
            <a:lvl1pPr marL="0" indent="0">
              <a:buNone/>
              <a:defRPr sz="4300"/>
            </a:lvl1pPr>
            <a:lvl2pPr marL="617129" indent="0">
              <a:buNone/>
              <a:defRPr sz="3800"/>
            </a:lvl2pPr>
            <a:lvl3pPr marL="1234257" indent="0">
              <a:buNone/>
              <a:defRPr sz="3200"/>
            </a:lvl3pPr>
            <a:lvl4pPr marL="1851386" indent="0">
              <a:buNone/>
              <a:defRPr sz="2700"/>
            </a:lvl4pPr>
            <a:lvl5pPr marL="2468514" indent="0">
              <a:buNone/>
              <a:defRPr sz="2700"/>
            </a:lvl5pPr>
            <a:lvl6pPr marL="3085643" indent="0">
              <a:buNone/>
              <a:defRPr sz="2700"/>
            </a:lvl6pPr>
            <a:lvl7pPr marL="3702771" indent="0">
              <a:buNone/>
              <a:defRPr sz="2700"/>
            </a:lvl7pPr>
            <a:lvl8pPr marL="4319900" indent="0">
              <a:buNone/>
              <a:defRPr sz="2700"/>
            </a:lvl8pPr>
            <a:lvl9pPr marL="4937028" indent="0">
              <a:buNone/>
              <a:defRPr sz="27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8452316"/>
            <a:ext cx="6479858" cy="1267471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5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  <a:prstGeom prst="rect">
            <a:avLst/>
          </a:prstGeom>
        </p:spPr>
        <p:txBody>
          <a:bodyPr vert="horz" lIns="123426" tIns="61713" rIns="123426" bIns="61713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519946"/>
            <a:ext cx="9719787" cy="7127344"/>
          </a:xfrm>
          <a:prstGeom prst="rect">
            <a:avLst/>
          </a:prstGeom>
        </p:spPr>
        <p:txBody>
          <a:bodyPr vert="horz" lIns="123426" tIns="61713" rIns="123426" bIns="61713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988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9919" y="10009781"/>
            <a:ext cx="341992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39830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3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17129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846" indent="-462846" algn="l" defTabSz="617129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834" indent="-385705" algn="l" defTabSz="617129" rtl="0" eaLnBrk="1" latinLnBrk="0" hangingPunct="1">
        <a:spcBef>
          <a:spcPct val="20000"/>
        </a:spcBef>
        <a:buFont typeface="Arial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2821" indent="-308564" algn="l" defTabSz="61712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950" indent="-308564" algn="l" defTabSz="617129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079" indent="-308564" algn="l" defTabSz="617129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207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336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8464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5593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129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257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386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14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643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2771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90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028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4909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523"/>
            <a:ext cx="10799763" cy="1079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9370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080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523"/>
            <a:ext cx="10799763" cy="1079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5856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4158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523"/>
            <a:ext cx="10799763" cy="1079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43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35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523"/>
            <a:ext cx="10799763" cy="1079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405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523"/>
            <a:ext cx="10801285" cy="1079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672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523"/>
            <a:ext cx="10799763" cy="1079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145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987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523"/>
            <a:ext cx="10801285" cy="1079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228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045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523"/>
            <a:ext cx="10801285" cy="1079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6917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252848"/>
      </p:ext>
    </p:extLst>
  </p:cSld>
  <p:clrMapOvr>
    <a:masterClrMapping/>
  </p:clrMapOvr>
</p:sld>
</file>

<file path=ppt/theme/theme1.xml><?xml version="1.0" encoding="utf-8"?>
<a:theme xmlns:a="http://schemas.openxmlformats.org/drawingml/2006/main" name="Backdrop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Backdrop templates.potx</Template>
  <TotalTime>15</TotalTime>
  <Words>1</Words>
  <Application>Microsoft Office PowerPoint</Application>
  <PresentationFormat>Custom</PresentationFormat>
  <Paragraphs>1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Backdrop templates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Oxspring</dc:creator>
  <cp:lastModifiedBy>Andrew Oxspring</cp:lastModifiedBy>
  <cp:revision>3</cp:revision>
  <dcterms:created xsi:type="dcterms:W3CDTF">2017-05-04T19:42:36Z</dcterms:created>
  <dcterms:modified xsi:type="dcterms:W3CDTF">2021-10-06T15:32:56Z</dcterms:modified>
</cp:coreProperties>
</file>