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64" r:id="rId2"/>
    <p:sldId id="267" r:id="rId3"/>
    <p:sldId id="259" r:id="rId4"/>
    <p:sldId id="260" r:id="rId5"/>
    <p:sldId id="266" r:id="rId6"/>
    <p:sldId id="261" r:id="rId7"/>
    <p:sldId id="268" r:id="rId8"/>
    <p:sldId id="269" r:id="rId9"/>
    <p:sldId id="270" r:id="rId10"/>
  </p:sldIdLst>
  <p:sldSz cx="10799763" cy="10799763"/>
  <p:notesSz cx="6858000" cy="9144000"/>
  <p:defaultTextStyle>
    <a:defPPr>
      <a:defRPr lang="en-US"/>
    </a:defPPr>
    <a:lvl1pPr marL="0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7129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34257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51386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68514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85643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702771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19900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37028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02">
          <p15:clr>
            <a:srgbClr val="A4A3A4"/>
          </p15:clr>
        </p15:guide>
        <p15:guide id="2" pos="34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9" autoAdjust="0"/>
    <p:restoredTop sz="94660"/>
  </p:normalViewPr>
  <p:slideViewPr>
    <p:cSldViewPr snapToGrid="0" snapToObjects="1">
      <p:cViewPr varScale="1">
        <p:scale>
          <a:sx n="71" d="100"/>
          <a:sy n="71" d="100"/>
        </p:scale>
        <p:origin x="2352" y="60"/>
      </p:cViewPr>
      <p:guideLst>
        <p:guide orient="horz" pos="3402"/>
        <p:guide pos="34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DC9FE1-5B81-9549-BE55-A4C362FAFCBE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E14C7D-064E-994A-8EE0-932327ED0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793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#1 – Bethlehem town square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5244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Backdrop #2 – BBBB office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0020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Backdrop #3 – </a:t>
            </a:r>
            <a:r>
              <a:rPr lang="en-US" dirty="0" smtClean="0"/>
              <a:t>Bethlehem town square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5134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</a:t>
            </a:r>
            <a:r>
              <a:rPr lang="en-US" baseline="0" dirty="0" smtClean="0"/>
              <a:t> #3 – </a:t>
            </a:r>
            <a:r>
              <a:rPr lang="en-US" dirty="0" smtClean="0"/>
              <a:t>Mary’s House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7279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#4 – The Happy Donkey Inn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9848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Backdrop #1 – Bethlehem town square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5101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Backdrop #4 – The Happy Donkey Inn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8135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Backdrop #5 – The stable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7072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Backdrop #1 – Bethlehem </a:t>
            </a:r>
            <a:r>
              <a:rPr lang="en-GB" smtClean="0"/>
              <a:t>town square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666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9982" y="3354927"/>
            <a:ext cx="9179799" cy="2314949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19965" y="6119866"/>
            <a:ext cx="7559834" cy="275993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7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34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51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685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856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702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19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370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579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196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49173" y="679985"/>
            <a:ext cx="2868687" cy="14512182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7486" y="679985"/>
            <a:ext cx="8431691" cy="14512182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56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173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107" y="6939848"/>
            <a:ext cx="9179799" cy="2144953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07" y="4577401"/>
            <a:ext cx="9179799" cy="236244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7129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3425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5138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6851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8564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70277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3199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93702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168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7486" y="3967414"/>
            <a:ext cx="5649252" cy="1122475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66734" y="3967414"/>
            <a:ext cx="5651126" cy="1122475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620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88" y="432491"/>
            <a:ext cx="9719787" cy="1799961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2417448"/>
            <a:ext cx="4771771" cy="10074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129" indent="0">
              <a:buNone/>
              <a:defRPr sz="2700" b="1"/>
            </a:lvl2pPr>
            <a:lvl3pPr marL="1234257" indent="0">
              <a:buNone/>
              <a:defRPr sz="2400" b="1"/>
            </a:lvl3pPr>
            <a:lvl4pPr marL="1851386" indent="0">
              <a:buNone/>
              <a:defRPr sz="2200" b="1"/>
            </a:lvl4pPr>
            <a:lvl5pPr marL="2468514" indent="0">
              <a:buNone/>
              <a:defRPr sz="2200" b="1"/>
            </a:lvl5pPr>
            <a:lvl6pPr marL="3085643" indent="0">
              <a:buNone/>
              <a:defRPr sz="2200" b="1"/>
            </a:lvl6pPr>
            <a:lvl7pPr marL="3702771" indent="0">
              <a:buNone/>
              <a:defRPr sz="2200" b="1"/>
            </a:lvl7pPr>
            <a:lvl8pPr marL="4319900" indent="0">
              <a:buNone/>
              <a:defRPr sz="2200" b="1"/>
            </a:lvl8pPr>
            <a:lvl9pPr marL="4937028" indent="0">
              <a:buNone/>
              <a:defRPr sz="22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988" y="3424925"/>
            <a:ext cx="4771771" cy="622236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86130" y="2417448"/>
            <a:ext cx="4773645" cy="10074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129" indent="0">
              <a:buNone/>
              <a:defRPr sz="2700" b="1"/>
            </a:lvl2pPr>
            <a:lvl3pPr marL="1234257" indent="0">
              <a:buNone/>
              <a:defRPr sz="2400" b="1"/>
            </a:lvl3pPr>
            <a:lvl4pPr marL="1851386" indent="0">
              <a:buNone/>
              <a:defRPr sz="2200" b="1"/>
            </a:lvl4pPr>
            <a:lvl5pPr marL="2468514" indent="0">
              <a:buNone/>
              <a:defRPr sz="2200" b="1"/>
            </a:lvl5pPr>
            <a:lvl6pPr marL="3085643" indent="0">
              <a:buNone/>
              <a:defRPr sz="2200" b="1"/>
            </a:lvl6pPr>
            <a:lvl7pPr marL="3702771" indent="0">
              <a:buNone/>
              <a:defRPr sz="2200" b="1"/>
            </a:lvl7pPr>
            <a:lvl8pPr marL="4319900" indent="0">
              <a:buNone/>
              <a:defRPr sz="2200" b="1"/>
            </a:lvl8pPr>
            <a:lvl9pPr marL="4937028" indent="0">
              <a:buNone/>
              <a:defRPr sz="22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86130" y="3424925"/>
            <a:ext cx="4773645" cy="622236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046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214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696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89" y="429990"/>
            <a:ext cx="3553048" cy="182996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2407" y="429991"/>
            <a:ext cx="6037368" cy="9217299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9989" y="2259951"/>
            <a:ext cx="3553048" cy="7387339"/>
          </a:xfrm>
        </p:spPr>
        <p:txBody>
          <a:bodyPr/>
          <a:lstStyle>
            <a:lvl1pPr marL="0" indent="0">
              <a:buNone/>
              <a:defRPr sz="1900"/>
            </a:lvl1pPr>
            <a:lvl2pPr marL="617129" indent="0">
              <a:buNone/>
              <a:defRPr sz="1600"/>
            </a:lvl2pPr>
            <a:lvl3pPr marL="1234257" indent="0">
              <a:buNone/>
              <a:defRPr sz="1300"/>
            </a:lvl3pPr>
            <a:lvl4pPr marL="1851386" indent="0">
              <a:buNone/>
              <a:defRPr sz="1200"/>
            </a:lvl4pPr>
            <a:lvl5pPr marL="2468514" indent="0">
              <a:buNone/>
              <a:defRPr sz="1200"/>
            </a:lvl5pPr>
            <a:lvl6pPr marL="3085643" indent="0">
              <a:buNone/>
              <a:defRPr sz="1200"/>
            </a:lvl6pPr>
            <a:lvl7pPr marL="3702771" indent="0">
              <a:buNone/>
              <a:defRPr sz="1200"/>
            </a:lvl7pPr>
            <a:lvl8pPr marL="4319900" indent="0">
              <a:buNone/>
              <a:defRPr sz="1200"/>
            </a:lvl8pPr>
            <a:lvl9pPr marL="4937028" indent="0">
              <a:buNone/>
              <a:defRPr sz="12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673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6829" y="7559834"/>
            <a:ext cx="6479858" cy="89248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16829" y="964979"/>
            <a:ext cx="6479858" cy="6479858"/>
          </a:xfrm>
        </p:spPr>
        <p:txBody>
          <a:bodyPr/>
          <a:lstStyle>
            <a:lvl1pPr marL="0" indent="0">
              <a:buNone/>
              <a:defRPr sz="4300"/>
            </a:lvl1pPr>
            <a:lvl2pPr marL="617129" indent="0">
              <a:buNone/>
              <a:defRPr sz="3800"/>
            </a:lvl2pPr>
            <a:lvl3pPr marL="1234257" indent="0">
              <a:buNone/>
              <a:defRPr sz="3200"/>
            </a:lvl3pPr>
            <a:lvl4pPr marL="1851386" indent="0">
              <a:buNone/>
              <a:defRPr sz="2700"/>
            </a:lvl4pPr>
            <a:lvl5pPr marL="2468514" indent="0">
              <a:buNone/>
              <a:defRPr sz="2700"/>
            </a:lvl5pPr>
            <a:lvl6pPr marL="3085643" indent="0">
              <a:buNone/>
              <a:defRPr sz="2700"/>
            </a:lvl6pPr>
            <a:lvl7pPr marL="3702771" indent="0">
              <a:buNone/>
              <a:defRPr sz="2700"/>
            </a:lvl7pPr>
            <a:lvl8pPr marL="4319900" indent="0">
              <a:buNone/>
              <a:defRPr sz="2700"/>
            </a:lvl8pPr>
            <a:lvl9pPr marL="4937028" indent="0">
              <a:buNone/>
              <a:defRPr sz="27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16829" y="8452316"/>
            <a:ext cx="6479858" cy="1267471"/>
          </a:xfrm>
        </p:spPr>
        <p:txBody>
          <a:bodyPr/>
          <a:lstStyle>
            <a:lvl1pPr marL="0" indent="0">
              <a:buNone/>
              <a:defRPr sz="1900"/>
            </a:lvl1pPr>
            <a:lvl2pPr marL="617129" indent="0">
              <a:buNone/>
              <a:defRPr sz="1600"/>
            </a:lvl2pPr>
            <a:lvl3pPr marL="1234257" indent="0">
              <a:buNone/>
              <a:defRPr sz="1300"/>
            </a:lvl3pPr>
            <a:lvl4pPr marL="1851386" indent="0">
              <a:buNone/>
              <a:defRPr sz="1200"/>
            </a:lvl4pPr>
            <a:lvl5pPr marL="2468514" indent="0">
              <a:buNone/>
              <a:defRPr sz="1200"/>
            </a:lvl5pPr>
            <a:lvl6pPr marL="3085643" indent="0">
              <a:buNone/>
              <a:defRPr sz="1200"/>
            </a:lvl6pPr>
            <a:lvl7pPr marL="3702771" indent="0">
              <a:buNone/>
              <a:defRPr sz="1200"/>
            </a:lvl7pPr>
            <a:lvl8pPr marL="4319900" indent="0">
              <a:buNone/>
              <a:defRPr sz="1200"/>
            </a:lvl8pPr>
            <a:lvl9pPr marL="4937028" indent="0">
              <a:buNone/>
              <a:defRPr sz="12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55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988" y="432491"/>
            <a:ext cx="9719787" cy="1799961"/>
          </a:xfrm>
          <a:prstGeom prst="rect">
            <a:avLst/>
          </a:prstGeom>
        </p:spPr>
        <p:txBody>
          <a:bodyPr vert="horz" lIns="123426" tIns="61713" rIns="123426" bIns="61713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2519946"/>
            <a:ext cx="9719787" cy="7127344"/>
          </a:xfrm>
          <a:prstGeom prst="rect">
            <a:avLst/>
          </a:prstGeom>
        </p:spPr>
        <p:txBody>
          <a:bodyPr vert="horz" lIns="123426" tIns="61713" rIns="123426" bIns="61713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9988" y="10009781"/>
            <a:ext cx="251994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2BF395-E40D-F846-87FD-3D78C99E3FD0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9919" y="10009781"/>
            <a:ext cx="341992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39830" y="10009781"/>
            <a:ext cx="251994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73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17129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2846" indent="-462846" algn="l" defTabSz="617129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02834" indent="-385705" algn="l" defTabSz="617129" rtl="0" eaLnBrk="1" latinLnBrk="0" hangingPunct="1">
        <a:spcBef>
          <a:spcPct val="20000"/>
        </a:spcBef>
        <a:buFont typeface="Arial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42821" indent="-308564" algn="l" defTabSz="61712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59950" indent="-308564" algn="l" defTabSz="617129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77079" indent="-308564" algn="l" defTabSz="617129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94207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011336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28464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45593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7129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34257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51386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514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85643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702771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19900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37028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3948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2102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007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007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6369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007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1093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6389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418949"/>
      </p:ext>
    </p:extLst>
  </p:cSld>
  <p:clrMapOvr>
    <a:masterClrMapping/>
  </p:clrMapOvr>
</p:sld>
</file>

<file path=ppt/theme/theme1.xml><?xml version="1.0" encoding="utf-8"?>
<a:theme xmlns:a="http://schemas.openxmlformats.org/drawingml/2006/main" name="Backdrop templat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Backdrop templates.potx</Template>
  <TotalTime>92</TotalTime>
  <Words>71</Words>
  <Application>Microsoft Office PowerPoint</Application>
  <PresentationFormat>Custom</PresentationFormat>
  <Paragraphs>18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Backdrop templates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Lauren Oxspring</dc:creator>
  <cp:lastModifiedBy>Andrew Oxspring</cp:lastModifiedBy>
  <cp:revision>16</cp:revision>
  <dcterms:created xsi:type="dcterms:W3CDTF">2017-05-04T19:42:36Z</dcterms:created>
  <dcterms:modified xsi:type="dcterms:W3CDTF">2021-10-06T15:15:31Z</dcterms:modified>
</cp:coreProperties>
</file>