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7" r:id="rId2"/>
    <p:sldId id="264" r:id="rId3"/>
    <p:sldId id="265" r:id="rId4"/>
    <p:sldId id="266" r:id="rId5"/>
    <p:sldId id="268" r:id="rId6"/>
    <p:sldId id="276" r:id="rId7"/>
    <p:sldId id="277" r:id="rId8"/>
    <p:sldId id="278" r:id="rId9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9" autoAdjust="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52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C9FE1-5B81-9549-BE55-A4C362FAFCBE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14C7D-064E-994A-8EE0-932327ED0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9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#1 – </a:t>
            </a:r>
            <a:r>
              <a:rPr lang="en-US" baseline="0" dirty="0" smtClean="0"/>
              <a:t>A Happy Clappy Nativity!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389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#2 – </a:t>
            </a:r>
            <a:r>
              <a:rPr lang="en-US" dirty="0" smtClean="0"/>
              <a:t>Mary’s House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24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</a:t>
            </a:r>
            <a:r>
              <a:rPr lang="en-US" dirty="0" smtClean="0"/>
              <a:t>#3 </a:t>
            </a:r>
            <a:r>
              <a:rPr lang="en-US" dirty="0" smtClean="0"/>
              <a:t>– </a:t>
            </a:r>
            <a:r>
              <a:rPr lang="en-US" baseline="0" dirty="0" smtClean="0"/>
              <a:t>The Road To Bethlehem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98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</a:t>
            </a:r>
            <a:r>
              <a:rPr lang="en-US" dirty="0" smtClean="0"/>
              <a:t>#4 </a:t>
            </a:r>
            <a:r>
              <a:rPr lang="en-US" dirty="0" smtClean="0"/>
              <a:t>–</a:t>
            </a:r>
            <a:r>
              <a:rPr lang="en-US" baseline="0" dirty="0" smtClean="0"/>
              <a:t> </a:t>
            </a:r>
            <a:r>
              <a:rPr lang="en-US" dirty="0" smtClean="0"/>
              <a:t>Bethlehem Town Square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984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</a:t>
            </a:r>
            <a:r>
              <a:rPr lang="en-US" dirty="0" smtClean="0"/>
              <a:t>#5 </a:t>
            </a:r>
            <a:r>
              <a:rPr lang="en-US" dirty="0" smtClean="0"/>
              <a:t>–</a:t>
            </a:r>
            <a:r>
              <a:rPr lang="en-US" baseline="0" dirty="0" smtClean="0"/>
              <a:t> </a:t>
            </a:r>
            <a:r>
              <a:rPr lang="en-US" dirty="0" smtClean="0"/>
              <a:t>The Stable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21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</a:t>
            </a:r>
            <a:r>
              <a:rPr lang="en-US" baseline="0" dirty="0" smtClean="0"/>
              <a:t>#6 </a:t>
            </a:r>
            <a:r>
              <a:rPr lang="en-US" baseline="0" dirty="0" smtClean="0"/>
              <a:t>– </a:t>
            </a:r>
            <a:r>
              <a:rPr lang="en-US" baseline="0" dirty="0" smtClean="0"/>
              <a:t>The Shepherds’ Hillside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409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</a:t>
            </a:r>
            <a:r>
              <a:rPr lang="en-US" dirty="0" smtClean="0"/>
              <a:t>#5 </a:t>
            </a:r>
            <a:r>
              <a:rPr lang="en-US" dirty="0" smtClean="0"/>
              <a:t>– </a:t>
            </a:r>
            <a:r>
              <a:rPr lang="en-US" dirty="0" smtClean="0"/>
              <a:t>The Stable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21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#1 – </a:t>
            </a:r>
            <a:r>
              <a:rPr lang="en-US" baseline="0" dirty="0" smtClean="0"/>
              <a:t>A Happy-Clappy Nativity!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011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9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47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36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611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699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911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536213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460</TotalTime>
  <Words>66</Words>
  <Application>Microsoft Office PowerPoint</Application>
  <PresentationFormat>Custom</PresentationFormat>
  <Paragraphs>16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Andrew Oxspring</cp:lastModifiedBy>
  <cp:revision>20</cp:revision>
  <dcterms:created xsi:type="dcterms:W3CDTF">2017-05-04T19:42:36Z</dcterms:created>
  <dcterms:modified xsi:type="dcterms:W3CDTF">2021-07-14T10:28:20Z</dcterms:modified>
</cp:coreProperties>
</file>